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61" r:id="rId1"/>
  </p:sldMasterIdLst>
  <p:notesMasterIdLst>
    <p:notesMasterId r:id="rId22"/>
  </p:notesMasterIdLst>
  <p:sldIdLst>
    <p:sldId id="256" r:id="rId2"/>
    <p:sldId id="258" r:id="rId3"/>
    <p:sldId id="259" r:id="rId4"/>
    <p:sldId id="260" r:id="rId5"/>
    <p:sldId id="261" r:id="rId6"/>
    <p:sldId id="262" r:id="rId7"/>
    <p:sldId id="268" r:id="rId8"/>
    <p:sldId id="267" r:id="rId9"/>
    <p:sldId id="269" r:id="rId10"/>
    <p:sldId id="271" r:id="rId11"/>
    <p:sldId id="272" r:id="rId12"/>
    <p:sldId id="273" r:id="rId13"/>
    <p:sldId id="274" r:id="rId14"/>
    <p:sldId id="275" r:id="rId15"/>
    <p:sldId id="270" r:id="rId16"/>
    <p:sldId id="277" r:id="rId17"/>
    <p:sldId id="281" r:id="rId18"/>
    <p:sldId id="263" r:id="rId19"/>
    <p:sldId id="265" r:id="rId20"/>
    <p:sldId id="282" r:id="rId21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209"/>
    <p:restoredTop sz="94653"/>
  </p:normalViewPr>
  <p:slideViewPr>
    <p:cSldViewPr snapToGrid="0" snapToObjects="1">
      <p:cViewPr varScale="1">
        <p:scale>
          <a:sx n="145" d="100"/>
          <a:sy n="145" d="100"/>
        </p:scale>
        <p:origin x="200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FBF29C-5F56-4E4A-BF72-2E60A2B11CF2}" type="datetimeFigureOut">
              <a:rPr kumimoji="1" lang="ko-Kore-KR" altLang="en-US" smtClean="0"/>
              <a:t>2021. 3. 27.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D62366-2799-3B45-B013-24719216F12D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8584356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D62366-2799-3B45-B013-24719216F12D}" type="slidenum">
              <a:rPr kumimoji="1" lang="ko-Kore-KR" altLang="en-US" smtClean="0"/>
              <a:t>13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054637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F9204-3F29-4C3A-BA41-3063400202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3393CD-7262-4AC7-80E6-52FE6F3F39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0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430AE-0210-4E82-AD7B-41B112DE7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11A6662E-FAF4-44BC-88B5-85A7CBFB6D30}" type="datetime1">
              <a:rPr lang="en-US" smtClean="0"/>
              <a:pPr/>
              <a:t>3/27/21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221974-7DEC-459D-9642-CB5B59C82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endParaRPr lang="en-US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731837-C94E-4B5B-BCF0-110C69EDB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0514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ABDD2-E186-4F25-8FDE-D1E875E9C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18CC5B-A7E0-48B1-8329-6533AC76E7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905B1B-77FE-4BFC-BF87-87DA989F0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59632-1575-4E14-B53B-3DC3D5ED3947}" type="datetime1">
              <a:rPr lang="en-US" smtClean="0"/>
              <a:t>3/27/21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18531E-1B90-4631-BD37-4BB1DBFAB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8A55E8-88DC-4280-8E04-FF50FF8ED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4720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960633D-90E4-4F5A-9EBF-DDEC2B0B47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DD3065-FA3D-42C8-BFDA-967C87F4F2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DC126F-38E2-4425-861F-98ED432284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A6868-2568-4CC9-B302-F37117B01A6E}" type="datetime1">
              <a:rPr lang="en-US" smtClean="0"/>
              <a:t>3/27/21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9645D8-F22A-4354-A8B3-96E8A2D23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9E2295-A616-4D57-8800-7B7E213A8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073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CC1FC-ADE8-488C-A1DA-2FD569FD4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760"/>
            <a:ext cx="10895106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F02842-38C3-46D6-8527-0F6FE623C5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864CF5-F681-40C2-88CC-E02206C9C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5F08A-1E71-4B2B-BB49-E743F2903911}" type="datetime1">
              <a:rPr lang="en-US" smtClean="0"/>
              <a:t>3/27/21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C04753-4FE4-4A6F-99BB-CFFC92E0C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A569D1-DB13-4BD9-8BA9-0DEAD98F8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8930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20B05-7BF6-4073-9106-FA19E9727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8EE8D7-6B58-4A3F-9DD5-E563D5192A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02990E-9F0A-446A-B5B8-459CA8D98D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17D9E-721A-44BB-8863-9873FE64DA75}" type="datetime1">
              <a:rPr lang="en-US" smtClean="0"/>
              <a:t>3/27/21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E68EAA-4377-45FF-9D7C-9E77BC9F2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07FA71-74C3-44B8-A0AC-E18A1E76B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6251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71F12-2D88-4F76-AF46-BD5156C12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760"/>
            <a:ext cx="10895106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1AA46-E3EB-4704-B019-F90F1E6177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8695" y="1825625"/>
            <a:ext cx="5561106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17480F-A530-4D05-9A22-E573FB4BA6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5561105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B56FDA-C47A-4F4A-A364-BA60A25AB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1DA2F-80B8-49CF-99FB-5ABCA53A607A}" type="datetime1">
              <a:rPr lang="en-US" smtClean="0"/>
              <a:t>3/27/21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26D8DD-6D84-44D4-8A1B-57615B3ED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C8FE31-B577-4017-8AFE-A8BA09596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4601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C28C9-B8CC-413F-9FFA-626680E4A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125"/>
            <a:ext cx="1127461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53FE72-9D42-45F5-A37F-B12130388A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5256" y="1752600"/>
            <a:ext cx="5532319" cy="823912"/>
          </a:xfrm>
        </p:spPr>
        <p:txBody>
          <a:bodyPr anchor="b"/>
          <a:lstStyle>
            <a:lvl1pPr marL="0" indent="0">
              <a:buNone/>
              <a:defRPr sz="24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E3A31D-9B5F-4DE3-B18D-F7F77782EB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5256" y="2666999"/>
            <a:ext cx="5532319" cy="3522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BE1D2D-822C-466C-A7B9-1A2D97366A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752600"/>
            <a:ext cx="5561106" cy="823912"/>
          </a:xfrm>
        </p:spPr>
        <p:txBody>
          <a:bodyPr anchor="b"/>
          <a:lstStyle>
            <a:lvl1pPr marL="0" indent="0">
              <a:buNone/>
              <a:defRPr sz="24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F13B2C-44CA-49C4-BC84-02AF1638F3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666999"/>
            <a:ext cx="5561106" cy="3522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793CB55-E9C1-4CE6-9B61-81B71475B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52172-E6C9-4B6C-929A-A9DE3837BBF1}" type="datetime1">
              <a:rPr lang="en-US" smtClean="0"/>
              <a:t>3/27/21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F22318-747B-4EC9-862C-D9FD488CC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FBDDDF-16BD-438D-937D-0E3E30E74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7495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92D5F-0BD4-4517-9233-E08AF405B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760"/>
            <a:ext cx="1127461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3523B8-51E3-48B8-BFD8-CE950619804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8693" y="6416675"/>
            <a:ext cx="2921715" cy="365125"/>
          </a:xfrm>
        </p:spPr>
        <p:txBody>
          <a:bodyPr/>
          <a:lstStyle/>
          <a:p>
            <a:fld id="{3AB41CFF-90C9-47B3-9DA1-F2BF8D839F7E}" type="datetime1">
              <a:rPr lang="en-US" smtClean="0"/>
              <a:t>3/27/21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739B90-5D50-4424-B51D-53C391621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6F9286-3A00-4D3C-A3F0-50AC9045C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5325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933BE2-665A-42DA-A3B7-835F81A3F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048FA-06AB-4884-A69B-986B96E68A24}" type="datetime1">
              <a:rPr lang="en-US" smtClean="0"/>
              <a:t>3/27/21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4DBCBD-AD42-432D-ABA9-20D616AF3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140251-3596-4673-B24B-59A6F9ED8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725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A81A1-6D8E-4DD6-8E49-DABDE6D10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93F18F-F78D-4A31-A6BC-6552105BCF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82C2F4-BDF4-4A4F-AA3D-52692932C2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13850F-5C87-4F08-9658-EAF049B60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B7ABA-0172-4F9C-889D-567164F66BCD}" type="datetime1">
              <a:rPr lang="en-US" smtClean="0"/>
              <a:t>3/27/21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0BCE9A-A746-4439-B5D3-966FBC8E5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1D3B51-AA2E-4AA1-8062-A0D476D80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8117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02CF7-F453-4B3E-9510-D74797987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E2A1B9-8A2A-4B49-8B79-76D3EEB36B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9FEA03-0EC4-4085-AE63-4AA492D61A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05AD5B-0DEA-4C6F-94D2-FAA99F2E5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C6A5B-8AE7-4A41-B5A7-9ADC6686DC18}" type="datetime1">
              <a:rPr lang="en-US" smtClean="0"/>
              <a:t>3/27/21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DC6744-7CBA-4A1D-8F87-10699F981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AD9048-35FF-4BE9-8157-BE4BAA1C7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4023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9984D45-0ED3-4D03-8E44-5E355C913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425450"/>
            <a:ext cx="11274612" cy="1325563"/>
          </a:xfrm>
          <a:prstGeom prst="rect">
            <a:avLst/>
          </a:prstGeom>
        </p:spPr>
        <p:txBody>
          <a:bodyPr lIns="109728" tIns="109728" rIns="109728" bIns="91440" anchor="ctr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687D6E-D1E9-489C-9AA9-3575C39BAA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8694" y="1949450"/>
            <a:ext cx="11274612" cy="4195763"/>
          </a:xfrm>
          <a:prstGeom prst="rect">
            <a:avLst/>
          </a:prstGeom>
        </p:spPr>
        <p:txBody>
          <a:bodyPr lIns="109728" tIns="109728" rIns="109728" bIns="9144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364E9C-08EE-4B1B-B3FC-D6D997F4EA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8694" y="6416675"/>
            <a:ext cx="274320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1000" spc="4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57E0CF6C-748E-4B7A-BC8B-3011EF78ED13}" type="datetime1">
              <a:rPr lang="en-US" smtClean="0"/>
              <a:pPr/>
              <a:t>3/27/21</a:t>
            </a:fld>
            <a:endParaRPr lang="en-US" dirty="0"/>
          </a:p>
        </p:txBody>
      </p:sp>
      <p:pic>
        <p:nvPicPr>
          <p:cNvPr id="9" name="Picture 3" descr="수채화 추상 배경">
            <a:extLst>
              <a:ext uri="{FF2B5EF4-FFF2-40B4-BE49-F238E27FC236}">
                <a16:creationId xmlns:a16="http://schemas.microsoft.com/office/drawing/2014/main" id="{59E00F25-F8CE-0740-91C5-132B9AFD769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alphaModFix amt="60000"/>
          </a:blip>
          <a:srcRect t="6851" r="-1" b="13639"/>
          <a:stretch/>
        </p:blipFill>
        <p:spPr>
          <a:xfrm>
            <a:off x="3048" y="10"/>
            <a:ext cx="12188952" cy="6856614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B0A1F1-38FE-4C27-81E6-A43A54793F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16675"/>
            <a:ext cx="411480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ctr">
              <a:defRPr sz="1000" spc="4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26B39A-FFD8-42EF-ADC7-7DB3B302F8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90106" y="6416675"/>
            <a:ext cx="274320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1000" spc="5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4" name="Picture 13" descr="A picture containing sitting&#10;&#10;Description automatically generated">
            <a:extLst>
              <a:ext uri="{FF2B5EF4-FFF2-40B4-BE49-F238E27FC236}">
                <a16:creationId xmlns:a16="http://schemas.microsoft.com/office/drawing/2014/main" id="{BC526B7A-4801-4FD1-95C8-03AF22629E87}"/>
              </a:ext>
            </a:extLst>
          </p:cNvPr>
          <p:cNvPicPr>
            <a:picLocks noChangeAspect="1"/>
          </p:cNvPicPr>
          <p:nvPr/>
        </p:nvPicPr>
        <p:blipFill>
          <a:blip r:embed="rId14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0"/>
            <a:ext cx="3654612" cy="4575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349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4" r:id="rId1"/>
    <p:sldLayoutId id="2147483755" r:id="rId2"/>
    <p:sldLayoutId id="2147483756" r:id="rId3"/>
    <p:sldLayoutId id="2147483757" r:id="rId4"/>
    <p:sldLayoutId id="2147483758" r:id="rId5"/>
    <p:sldLayoutId id="2147483759" r:id="rId6"/>
    <p:sldLayoutId id="2147483750" r:id="rId7"/>
    <p:sldLayoutId id="2147483751" r:id="rId8"/>
    <p:sldLayoutId id="2147483752" r:id="rId9"/>
    <p:sldLayoutId id="2147483753" r:id="rId10"/>
    <p:sldLayoutId id="2147483760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b="0" kern="1200" spc="1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4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400" kern="1200" spc="4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4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000" kern="1200" spc="4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4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 spc="4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4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600" kern="1200" spc="4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4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600" kern="1200" spc="4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37FDDF72-DE39-4F99-A3C1-DD9D7815D7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Noto Sans CJK KR Regular" panose="020B0500000000000000" pitchFamily="34" charset="-128"/>
              <a:ea typeface="Noto Sans CJK KR Regular" panose="020B0500000000000000" pitchFamily="34" charset="-128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E4ECE80-3AD1-450C-B62A-98788F1939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Noto Sans CJK KR Regular" panose="020B0500000000000000" pitchFamily="34" charset="-128"/>
              <a:ea typeface="Noto Sans CJK KR Regular" panose="020B0500000000000000" pitchFamily="34" charset="-128"/>
            </a:endParaRPr>
          </a:p>
        </p:txBody>
      </p:sp>
      <p:pic>
        <p:nvPicPr>
          <p:cNvPr id="13" name="Picture 3" descr="수채화 추상 배경">
            <a:extLst>
              <a:ext uri="{FF2B5EF4-FFF2-40B4-BE49-F238E27FC236}">
                <a16:creationId xmlns:a16="http://schemas.microsoft.com/office/drawing/2014/main" id="{B5F6FBBD-2D68-4673-AAAE-0891F6F05D0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t="6851" r="-1" b="13639"/>
          <a:stretch/>
        </p:blipFill>
        <p:spPr>
          <a:xfrm>
            <a:off x="3048" y="10"/>
            <a:ext cx="12188952" cy="6856614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B9632603-447F-4389-863D-9820DB9915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6951981" y="0"/>
            <a:ext cx="5236971" cy="6858001"/>
            <a:chOff x="6951981" y="0"/>
            <a:chExt cx="5236971" cy="6858001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354F4BB5-9639-4525-A748-2B2D8FDB10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951981" y="692703"/>
              <a:ext cx="5236971" cy="6165298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4D9AF55E-83EF-4A42-A236-590299A7B9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alphaModFix amt="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154" b="19117"/>
            <a:stretch/>
          </p:blipFill>
          <p:spPr>
            <a:xfrm rot="16200000" flipH="1">
              <a:off x="7618603" y="-373126"/>
              <a:ext cx="4197223" cy="4943475"/>
            </a:xfrm>
            <a:prstGeom prst="rect">
              <a:avLst/>
            </a:prstGeom>
          </p:spPr>
        </p:pic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C5A61760-19ED-4D44-A201-88168B59B6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00964" y="2660778"/>
            <a:ext cx="10190071" cy="3145855"/>
          </a:xfrm>
        </p:spPr>
        <p:txBody>
          <a:bodyPr anchor="b">
            <a:normAutofit fontScale="90000"/>
          </a:bodyPr>
          <a:lstStyle/>
          <a:p>
            <a:r>
              <a:rPr kumimoji="1" lang="en-US" altLang="ko-Kore-KR" sz="8900" dirty="0">
                <a:solidFill>
                  <a:srgbClr val="FFFFFF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RESULT</a:t>
            </a:r>
            <a:br>
              <a:rPr kumimoji="1" lang="en-US" altLang="ko-Kore-KR" sz="5400" dirty="0">
                <a:solidFill>
                  <a:srgbClr val="FFFFFF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</a:br>
            <a:r>
              <a:rPr kumimoji="1" lang="en-US" altLang="ko-Kore-KR" sz="5200" dirty="0">
                <a:solidFill>
                  <a:srgbClr val="FFFFFF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 </a:t>
            </a:r>
            <a:br>
              <a:rPr kumimoji="1" lang="en-US" altLang="ko-Kore-KR" sz="5200" dirty="0">
                <a:solidFill>
                  <a:srgbClr val="FFFFFF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</a:br>
            <a:r>
              <a:rPr kumimoji="1" lang="en-US" altLang="ko-Kore-KR" sz="4000" dirty="0">
                <a:solidFill>
                  <a:srgbClr val="FFFFFF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LUNIT TEST</a:t>
            </a:r>
            <a:br>
              <a:rPr kumimoji="1" lang="en-US" altLang="ko-Kore-KR" sz="2800" dirty="0">
                <a:solidFill>
                  <a:srgbClr val="FFFFFF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</a:br>
            <a:r>
              <a:rPr kumimoji="1" lang="ko-KR" altLang="en-US" sz="2800" dirty="0">
                <a:solidFill>
                  <a:srgbClr val="FFFFFF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 </a:t>
            </a:r>
            <a:r>
              <a:rPr kumimoji="1" lang="en-US" altLang="ko-Kore-KR" sz="2800" dirty="0">
                <a:solidFill>
                  <a:srgbClr val="FFFFFF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 </a:t>
            </a:r>
            <a:br>
              <a:rPr kumimoji="1" lang="en-US" altLang="ko-Kore-KR" sz="2800" dirty="0">
                <a:solidFill>
                  <a:srgbClr val="FFFFFF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</a:br>
            <a:r>
              <a:rPr kumimoji="1" lang="en-US" altLang="ko-Kore-KR" sz="2800" dirty="0">
                <a:solidFill>
                  <a:srgbClr val="FFFFFF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[</a:t>
            </a:r>
            <a:r>
              <a:rPr kumimoji="1" lang="en-US" altLang="ko-Kore-KR" sz="2800" dirty="0" err="1">
                <a:solidFill>
                  <a:srgbClr val="FFFFFF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Lunit</a:t>
            </a:r>
            <a:r>
              <a:rPr kumimoji="1" lang="en-US" altLang="ko-Kore-KR" sz="2800" dirty="0">
                <a:solidFill>
                  <a:srgbClr val="FFFFFF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]</a:t>
            </a:r>
            <a:r>
              <a:rPr kumimoji="1" lang="ko-KR" altLang="en-US" sz="2800" dirty="0">
                <a:solidFill>
                  <a:srgbClr val="FFFFFF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 암 조직 슬라이드 이미지 수집 및 분석 서버 구현</a:t>
            </a:r>
            <a:br>
              <a:rPr kumimoji="1" lang="en-US" altLang="ko-Kore-KR" sz="5200" dirty="0">
                <a:solidFill>
                  <a:srgbClr val="FFFFFF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</a:br>
            <a:r>
              <a:rPr kumimoji="1" lang="en-US" altLang="ko-Kore-KR" sz="5200" dirty="0">
                <a:solidFill>
                  <a:srgbClr val="FFFFFF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 </a:t>
            </a:r>
            <a:endParaRPr kumimoji="1" lang="ko-Kore-KR" altLang="en-US" sz="5200" dirty="0">
              <a:solidFill>
                <a:srgbClr val="FFFFFF"/>
              </a:solidFill>
              <a:latin typeface="Noto Sans CJK KR Regular" panose="020B0500000000000000" pitchFamily="34" charset="-128"/>
              <a:ea typeface="Noto Sans CJK KR Regular" panose="020B0500000000000000" pitchFamily="34" charset="-128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40DB62C-D3D5-704C-B223-E09D9E4AA8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59794" y="4611821"/>
            <a:ext cx="9781327" cy="2056617"/>
          </a:xfrm>
        </p:spPr>
        <p:txBody>
          <a:bodyPr anchor="t">
            <a:normAutofit lnSpcReduction="10000"/>
          </a:bodyPr>
          <a:lstStyle/>
          <a:p>
            <a:endParaRPr kumimoji="1" lang="en-US" altLang="ko-Kore-KR" sz="3200" dirty="0">
              <a:solidFill>
                <a:srgbClr val="FFFFFF"/>
              </a:solidFill>
              <a:latin typeface="Noto Sans CJK KR Regular" panose="020B0500000000000000" pitchFamily="34" charset="-128"/>
              <a:ea typeface="Noto Sans CJK KR Regular" panose="020B0500000000000000" pitchFamily="34" charset="-128"/>
            </a:endParaRPr>
          </a:p>
          <a:p>
            <a:endParaRPr kumimoji="1" lang="en-US" altLang="ko-Kore-KR" sz="3200" dirty="0">
              <a:solidFill>
                <a:srgbClr val="FFFFFF"/>
              </a:solidFill>
              <a:latin typeface="Noto Sans CJK KR Regular" panose="020B0500000000000000" pitchFamily="34" charset="-128"/>
              <a:ea typeface="Noto Sans CJK KR Regular" panose="020B0500000000000000" pitchFamily="34" charset="-128"/>
            </a:endParaRPr>
          </a:p>
          <a:p>
            <a:pPr algn="r"/>
            <a:r>
              <a:rPr kumimoji="1" lang="ko-KR" altLang="en-US" sz="3200" dirty="0">
                <a:solidFill>
                  <a:srgbClr val="FFFFFF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조민수</a:t>
            </a:r>
            <a:endParaRPr kumimoji="1" lang="en-US" altLang="ko-Kore-KR" sz="3200" dirty="0">
              <a:solidFill>
                <a:srgbClr val="FFFFFF"/>
              </a:solidFill>
              <a:latin typeface="Noto Sans CJK KR Regular" panose="020B0500000000000000" pitchFamily="34" charset="-128"/>
              <a:ea typeface="Noto Sans CJK KR Regular" panose="020B0500000000000000" pitchFamily="34" charset="-128"/>
            </a:endParaRPr>
          </a:p>
          <a:p>
            <a:endParaRPr kumimoji="1" lang="en-US" altLang="ko-Kore-KR" sz="3200" dirty="0">
              <a:solidFill>
                <a:srgbClr val="FFFFFF"/>
              </a:solidFill>
              <a:latin typeface="Noto Sans CJK KR Regular" panose="020B0500000000000000" pitchFamily="34" charset="-128"/>
              <a:ea typeface="Noto Sans CJK KR Regular" panose="020B0500000000000000" pitchFamily="34" charset="-128"/>
            </a:endParaRPr>
          </a:p>
          <a:p>
            <a:endParaRPr kumimoji="1" lang="ko-Kore-KR" altLang="en-US" sz="3200" dirty="0">
              <a:solidFill>
                <a:srgbClr val="FFFFFF"/>
              </a:solidFill>
              <a:latin typeface="Noto Sans CJK KR Regular" panose="020B0500000000000000" pitchFamily="34" charset="-128"/>
              <a:ea typeface="Noto Sans CJK KR Regular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456055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" name="Rectangle 15">
            <a:extLst>
              <a:ext uri="{FF2B5EF4-FFF2-40B4-BE49-F238E27FC236}">
                <a16:creationId xmlns:a16="http://schemas.microsoft.com/office/drawing/2014/main" id="{FE17FD71-90E3-814D-868A-4B91E66680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Noto Sans CJK KR Regular" panose="020B0500000000000000" pitchFamily="34" charset="-128"/>
              <a:ea typeface="Noto Sans CJK KR Regular" panose="020B0500000000000000" pitchFamily="34" charset="-128"/>
            </a:endParaRPr>
          </a:p>
        </p:txBody>
      </p:sp>
      <p:sp>
        <p:nvSpPr>
          <p:cNvPr id="5" name="Rectangle 17">
            <a:extLst>
              <a:ext uri="{FF2B5EF4-FFF2-40B4-BE49-F238E27FC236}">
                <a16:creationId xmlns:a16="http://schemas.microsoft.com/office/drawing/2014/main" id="{5A02229F-64BE-EC4B-B9B5-AFD1FB5335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Noto Sans CJK KR Regular" panose="020B0500000000000000" pitchFamily="34" charset="-128"/>
              <a:ea typeface="Noto Sans CJK KR Regular" panose="020B0500000000000000" pitchFamily="34" charset="-128"/>
            </a:endParaRPr>
          </a:p>
        </p:txBody>
      </p:sp>
      <p:pic>
        <p:nvPicPr>
          <p:cNvPr id="6" name="Picture 3" descr="수채화 추상 배경">
            <a:extLst>
              <a:ext uri="{FF2B5EF4-FFF2-40B4-BE49-F238E27FC236}">
                <a16:creationId xmlns:a16="http://schemas.microsoft.com/office/drawing/2014/main" id="{49A45BA2-D100-D346-AA80-32C6E0CEDFE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t="6851" r="-1" b="13639"/>
          <a:stretch/>
        </p:blipFill>
        <p:spPr>
          <a:xfrm>
            <a:off x="3048" y="1386"/>
            <a:ext cx="12188952" cy="6856614"/>
          </a:xfrm>
          <a:prstGeom prst="rect">
            <a:avLst/>
          </a:prstGeom>
        </p:spPr>
      </p:pic>
      <p:grpSp>
        <p:nvGrpSpPr>
          <p:cNvPr id="7" name="Group 19">
            <a:extLst>
              <a:ext uri="{FF2B5EF4-FFF2-40B4-BE49-F238E27FC236}">
                <a16:creationId xmlns:a16="http://schemas.microsoft.com/office/drawing/2014/main" id="{B750E0FF-4CA7-C547-B18A-2A3430C22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6951981" y="0"/>
            <a:ext cx="5236971" cy="6858001"/>
            <a:chOff x="6951981" y="0"/>
            <a:chExt cx="5236971" cy="6858001"/>
          </a:xfrm>
        </p:grpSpPr>
        <p:pic>
          <p:nvPicPr>
            <p:cNvPr id="8" name="Picture 20">
              <a:extLst>
                <a:ext uri="{FF2B5EF4-FFF2-40B4-BE49-F238E27FC236}">
                  <a16:creationId xmlns:a16="http://schemas.microsoft.com/office/drawing/2014/main" id="{7EE153CA-F7AB-6742-9846-AA20A83063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951981" y="692703"/>
              <a:ext cx="5236971" cy="6165298"/>
            </a:xfrm>
            <a:prstGeom prst="rect">
              <a:avLst/>
            </a:prstGeom>
          </p:spPr>
        </p:pic>
        <p:pic>
          <p:nvPicPr>
            <p:cNvPr id="9" name="Picture 21">
              <a:extLst>
                <a:ext uri="{FF2B5EF4-FFF2-40B4-BE49-F238E27FC236}">
                  <a16:creationId xmlns:a16="http://schemas.microsoft.com/office/drawing/2014/main" id="{82EFB817-6DFE-2447-B141-37A10EE5F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alphaModFix amt="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154" b="19117"/>
            <a:stretch/>
          </p:blipFill>
          <p:spPr>
            <a:xfrm rot="16200000" flipH="1">
              <a:off x="7618603" y="-373126"/>
              <a:ext cx="4197223" cy="4943475"/>
            </a:xfrm>
            <a:prstGeom prst="rect">
              <a:avLst/>
            </a:prstGeom>
          </p:spPr>
        </p:pic>
      </p:grpSp>
      <p:sp>
        <p:nvSpPr>
          <p:cNvPr id="10" name="제목 1">
            <a:extLst>
              <a:ext uri="{FF2B5EF4-FFF2-40B4-BE49-F238E27FC236}">
                <a16:creationId xmlns:a16="http://schemas.microsoft.com/office/drawing/2014/main" id="{4D6BE787-90EE-644C-8CB0-9E7DCD83F81A}"/>
              </a:ext>
            </a:extLst>
          </p:cNvPr>
          <p:cNvSpPr txBox="1">
            <a:spLocks/>
          </p:cNvSpPr>
          <p:nvPr/>
        </p:nvSpPr>
        <p:spPr>
          <a:xfrm>
            <a:off x="0" y="-3898"/>
            <a:ext cx="8629095" cy="980442"/>
          </a:xfrm>
          <a:prstGeom prst="rect">
            <a:avLst/>
          </a:prstGeom>
        </p:spPr>
        <p:txBody>
          <a:bodyPr lIns="109728" tIns="109728" rIns="109728" bIns="91440" anchor="b">
            <a:normAutofit fontScale="975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0" kern="1200" spc="1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ore-KR" sz="5200" dirty="0">
                <a:solidFill>
                  <a:srgbClr val="FFFFFF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Essential Requirements</a:t>
            </a:r>
            <a:endParaRPr kumimoji="1" lang="ko-Kore-KR" altLang="en-US" sz="5200" dirty="0">
              <a:solidFill>
                <a:srgbClr val="FFFFFF"/>
              </a:solidFill>
              <a:latin typeface="Noto Sans CJK KR Regular" panose="020B0500000000000000" pitchFamily="34" charset="-128"/>
              <a:ea typeface="Noto Sans CJK KR Regular" panose="020B0500000000000000" pitchFamily="34" charset="-128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D886151-5A2B-DD42-AD67-C3721D84E664}"/>
              </a:ext>
            </a:extLst>
          </p:cNvPr>
          <p:cNvSpPr/>
          <p:nvPr/>
        </p:nvSpPr>
        <p:spPr>
          <a:xfrm>
            <a:off x="398567" y="976544"/>
            <a:ext cx="31918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Clr>
                <a:srgbClr val="00B050"/>
              </a:buClr>
              <a:buFont typeface="시스템 서체 일반체"/>
              <a:buChar char="✓"/>
            </a:pPr>
            <a:r>
              <a:rPr kumimoji="1" lang="en-US" altLang="ko-Kore-KR" dirty="0">
                <a:solidFill>
                  <a:schemeClr val="bg1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Login and Authentication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363F3E25-2BCF-D14E-9A96-D6BA3FB126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9" y="4057558"/>
            <a:ext cx="6952498" cy="1857174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E30C295C-1BDA-FD4F-AF9A-185FF28C44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49" y="1354753"/>
            <a:ext cx="6130927" cy="2157729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D2C1256A-1809-7046-84B3-9892F2A4ED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30357" y="1348841"/>
            <a:ext cx="4303210" cy="1857175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80AD44A5-963E-E342-9687-057490050CD9}"/>
              </a:ext>
            </a:extLst>
          </p:cNvPr>
          <p:cNvSpPr/>
          <p:nvPr/>
        </p:nvSpPr>
        <p:spPr>
          <a:xfrm>
            <a:off x="4317429" y="2964821"/>
            <a:ext cx="1485900" cy="2989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rgbClr val="FF0000"/>
                </a:solidFill>
                <a:latin typeface="Noto Sans CJK KR Medium" panose="020B0500000000000000" pitchFamily="34" charset="-128"/>
                <a:ea typeface="Noto Sans CJK KR Medium" panose="020B0500000000000000" pitchFamily="34" charset="-128"/>
                <a:cs typeface="Tahoma" panose="020B0604030504040204" pitchFamily="34" charset="0"/>
              </a:rPr>
              <a:t>Interceptor</a:t>
            </a:r>
            <a:endParaRPr kumimoji="1" lang="ko-Kore-KR" altLang="en-US" dirty="0">
              <a:solidFill>
                <a:srgbClr val="FF0000"/>
              </a:solidFill>
              <a:latin typeface="Noto Sans CJK KR Medium" panose="020B0500000000000000" pitchFamily="34" charset="-128"/>
              <a:ea typeface="Noto Sans CJK KR Medium" panose="020B0500000000000000" pitchFamily="34" charset="-128"/>
              <a:cs typeface="Tahoma" panose="020B0604030504040204" pitchFamily="34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71BEB92-143A-FF4E-B81B-113DF6CFBA94}"/>
              </a:ext>
            </a:extLst>
          </p:cNvPr>
          <p:cNvSpPr/>
          <p:nvPr/>
        </p:nvSpPr>
        <p:spPr>
          <a:xfrm>
            <a:off x="3590466" y="4885508"/>
            <a:ext cx="1485900" cy="2989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rgbClr val="FF0000"/>
                </a:solidFill>
                <a:latin typeface="Noto Sans CJK KR Medium" panose="020B0500000000000000" pitchFamily="34" charset="-128"/>
                <a:ea typeface="Noto Sans CJK KR Medium" panose="020B0500000000000000" pitchFamily="34" charset="-128"/>
                <a:cs typeface="Tahoma" panose="020B0604030504040204" pitchFamily="34" charset="0"/>
              </a:rPr>
              <a:t>/login</a:t>
            </a:r>
            <a:endParaRPr kumimoji="1" lang="ko-Kore-KR" altLang="en-US" dirty="0">
              <a:solidFill>
                <a:srgbClr val="FF0000"/>
              </a:solidFill>
              <a:latin typeface="Noto Sans CJK KR Medium" panose="020B0500000000000000" pitchFamily="34" charset="-128"/>
              <a:ea typeface="Noto Sans CJK KR Medium" panose="020B0500000000000000" pitchFamily="34" charset="-128"/>
              <a:cs typeface="Tahoma" panose="020B0604030504040204" pitchFamily="34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7394424-5E69-884E-8CED-FE1215373E05}"/>
              </a:ext>
            </a:extLst>
          </p:cNvPr>
          <p:cNvSpPr/>
          <p:nvPr/>
        </p:nvSpPr>
        <p:spPr>
          <a:xfrm>
            <a:off x="8974264" y="2511309"/>
            <a:ext cx="1485900" cy="2989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 err="1">
                <a:solidFill>
                  <a:srgbClr val="FF0000"/>
                </a:solidFill>
                <a:latin typeface="Noto Sans CJK KR Medium" panose="020B0500000000000000" pitchFamily="34" charset="-128"/>
                <a:ea typeface="Noto Sans CJK KR Medium" panose="020B0500000000000000" pitchFamily="34" charset="-128"/>
                <a:cs typeface="Tahoma" panose="020B0604030504040204" pitchFamily="34" charset="0"/>
              </a:rPr>
              <a:t>WebConfig</a:t>
            </a:r>
            <a:endParaRPr kumimoji="1" lang="ko-Kore-KR" altLang="en-US" dirty="0">
              <a:solidFill>
                <a:srgbClr val="FF0000"/>
              </a:solidFill>
              <a:latin typeface="Noto Sans CJK KR Medium" panose="020B0500000000000000" pitchFamily="34" charset="-128"/>
              <a:ea typeface="Noto Sans CJK KR Medium" panose="020B0500000000000000" pitchFamily="34" charset="-128"/>
              <a:cs typeface="Tahoma" panose="020B0604030504040204" pitchFamily="34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FC70245-196F-1849-894A-2A7E00E23B86}"/>
              </a:ext>
            </a:extLst>
          </p:cNvPr>
          <p:cNvSpPr/>
          <p:nvPr/>
        </p:nvSpPr>
        <p:spPr>
          <a:xfrm>
            <a:off x="2202610" y="4149932"/>
            <a:ext cx="4593843" cy="2140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27807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" name="Rectangle 15">
            <a:extLst>
              <a:ext uri="{FF2B5EF4-FFF2-40B4-BE49-F238E27FC236}">
                <a16:creationId xmlns:a16="http://schemas.microsoft.com/office/drawing/2014/main" id="{FE17FD71-90E3-814D-868A-4B91E66680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Noto Sans CJK KR Regular" panose="020B0500000000000000" pitchFamily="34" charset="-128"/>
              <a:ea typeface="Noto Sans CJK KR Regular" panose="020B0500000000000000" pitchFamily="34" charset="-128"/>
            </a:endParaRPr>
          </a:p>
        </p:txBody>
      </p:sp>
      <p:sp>
        <p:nvSpPr>
          <p:cNvPr id="5" name="Rectangle 17">
            <a:extLst>
              <a:ext uri="{FF2B5EF4-FFF2-40B4-BE49-F238E27FC236}">
                <a16:creationId xmlns:a16="http://schemas.microsoft.com/office/drawing/2014/main" id="{5A02229F-64BE-EC4B-B9B5-AFD1FB5335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Noto Sans CJK KR Regular" panose="020B0500000000000000" pitchFamily="34" charset="-128"/>
              <a:ea typeface="Noto Sans CJK KR Regular" panose="020B0500000000000000" pitchFamily="34" charset="-128"/>
            </a:endParaRPr>
          </a:p>
        </p:txBody>
      </p:sp>
      <p:pic>
        <p:nvPicPr>
          <p:cNvPr id="6" name="Picture 3" descr="수채화 추상 배경">
            <a:extLst>
              <a:ext uri="{FF2B5EF4-FFF2-40B4-BE49-F238E27FC236}">
                <a16:creationId xmlns:a16="http://schemas.microsoft.com/office/drawing/2014/main" id="{49A45BA2-D100-D346-AA80-32C6E0CEDFE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t="6851" r="-1" b="13639"/>
          <a:stretch/>
        </p:blipFill>
        <p:spPr>
          <a:xfrm>
            <a:off x="3048" y="1386"/>
            <a:ext cx="12188952" cy="6856614"/>
          </a:xfrm>
          <a:prstGeom prst="rect">
            <a:avLst/>
          </a:prstGeom>
        </p:spPr>
      </p:pic>
      <p:grpSp>
        <p:nvGrpSpPr>
          <p:cNvPr id="7" name="Group 19">
            <a:extLst>
              <a:ext uri="{FF2B5EF4-FFF2-40B4-BE49-F238E27FC236}">
                <a16:creationId xmlns:a16="http://schemas.microsoft.com/office/drawing/2014/main" id="{B750E0FF-4CA7-C547-B18A-2A3430C22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6951981" y="0"/>
            <a:ext cx="5236971" cy="6858001"/>
            <a:chOff x="6951981" y="0"/>
            <a:chExt cx="5236971" cy="6858001"/>
          </a:xfrm>
        </p:grpSpPr>
        <p:pic>
          <p:nvPicPr>
            <p:cNvPr id="8" name="Picture 20">
              <a:extLst>
                <a:ext uri="{FF2B5EF4-FFF2-40B4-BE49-F238E27FC236}">
                  <a16:creationId xmlns:a16="http://schemas.microsoft.com/office/drawing/2014/main" id="{7EE153CA-F7AB-6742-9846-AA20A83063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951981" y="692703"/>
              <a:ext cx="5236971" cy="6165298"/>
            </a:xfrm>
            <a:prstGeom prst="rect">
              <a:avLst/>
            </a:prstGeom>
          </p:spPr>
        </p:pic>
        <p:pic>
          <p:nvPicPr>
            <p:cNvPr id="9" name="Picture 21">
              <a:extLst>
                <a:ext uri="{FF2B5EF4-FFF2-40B4-BE49-F238E27FC236}">
                  <a16:creationId xmlns:a16="http://schemas.microsoft.com/office/drawing/2014/main" id="{82EFB817-6DFE-2447-B141-37A10EE5F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alphaModFix amt="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154" b="19117"/>
            <a:stretch/>
          </p:blipFill>
          <p:spPr>
            <a:xfrm rot="16200000" flipH="1">
              <a:off x="7618603" y="-373126"/>
              <a:ext cx="4197223" cy="4943475"/>
            </a:xfrm>
            <a:prstGeom prst="rect">
              <a:avLst/>
            </a:prstGeom>
          </p:spPr>
        </p:pic>
      </p:grpSp>
      <p:sp>
        <p:nvSpPr>
          <p:cNvPr id="10" name="제목 1">
            <a:extLst>
              <a:ext uri="{FF2B5EF4-FFF2-40B4-BE49-F238E27FC236}">
                <a16:creationId xmlns:a16="http://schemas.microsoft.com/office/drawing/2014/main" id="{4D6BE787-90EE-644C-8CB0-9E7DCD83F81A}"/>
              </a:ext>
            </a:extLst>
          </p:cNvPr>
          <p:cNvSpPr txBox="1">
            <a:spLocks/>
          </p:cNvSpPr>
          <p:nvPr/>
        </p:nvSpPr>
        <p:spPr>
          <a:xfrm>
            <a:off x="0" y="-3898"/>
            <a:ext cx="8629095" cy="980442"/>
          </a:xfrm>
          <a:prstGeom prst="rect">
            <a:avLst/>
          </a:prstGeom>
        </p:spPr>
        <p:txBody>
          <a:bodyPr lIns="109728" tIns="109728" rIns="109728" bIns="91440" anchor="b">
            <a:normAutofit fontScale="975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0" kern="1200" spc="1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ore-KR" sz="5200" dirty="0">
                <a:solidFill>
                  <a:srgbClr val="FFFFFF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Essential Requirements</a:t>
            </a:r>
            <a:endParaRPr kumimoji="1" lang="ko-Kore-KR" altLang="en-US" sz="5200" dirty="0">
              <a:solidFill>
                <a:srgbClr val="FFFFFF"/>
              </a:solidFill>
              <a:latin typeface="Noto Sans CJK KR Regular" panose="020B0500000000000000" pitchFamily="34" charset="-128"/>
              <a:ea typeface="Noto Sans CJK KR Regular" panose="020B0500000000000000" pitchFamily="34" charset="-128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D886151-5A2B-DD42-AD67-C3721D84E664}"/>
              </a:ext>
            </a:extLst>
          </p:cNvPr>
          <p:cNvSpPr/>
          <p:nvPr/>
        </p:nvSpPr>
        <p:spPr>
          <a:xfrm>
            <a:off x="398567" y="976544"/>
            <a:ext cx="30299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Clr>
                <a:srgbClr val="00B050"/>
              </a:buClr>
              <a:buFont typeface="시스템 서체 일반체"/>
              <a:buChar char="✓"/>
            </a:pPr>
            <a:r>
              <a:rPr kumimoji="1" lang="en-US" altLang="ko-Kore-KR" dirty="0">
                <a:solidFill>
                  <a:schemeClr val="bg1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Slide </a:t>
            </a:r>
            <a:r>
              <a:rPr kumimoji="1" lang="en-US" altLang="ko-Kore-KR" dirty="0" err="1">
                <a:solidFill>
                  <a:schemeClr val="bg1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img</a:t>
            </a:r>
            <a:r>
              <a:rPr kumimoji="1" lang="en-US" altLang="ko-Kore-KR" dirty="0">
                <a:solidFill>
                  <a:schemeClr val="bg1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 up/download 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6DA0AC41-8F5D-9B42-B61A-FB030DA92D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1359892"/>
            <a:ext cx="5631781" cy="255516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DC0B357-E03F-4B44-876E-38E8BE4626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71280" y="3923931"/>
            <a:ext cx="6717672" cy="1981922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2D50784E-BE30-9845-AA51-D086B2A1C504}"/>
              </a:ext>
            </a:extLst>
          </p:cNvPr>
          <p:cNvSpPr/>
          <p:nvPr/>
        </p:nvSpPr>
        <p:spPr>
          <a:xfrm>
            <a:off x="3571597" y="3429000"/>
            <a:ext cx="1818088" cy="2989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rgbClr val="FF0000"/>
                </a:solidFill>
                <a:latin typeface="Noto Sans CJK KR Medium" panose="020B0500000000000000" pitchFamily="34" charset="-128"/>
                <a:ea typeface="Noto Sans CJK KR Medium" panose="020B0500000000000000" pitchFamily="34" charset="-128"/>
                <a:cs typeface="Tahoma" panose="020B0604030504040204" pitchFamily="34" charset="0"/>
              </a:rPr>
              <a:t>Slide Upload</a:t>
            </a:r>
            <a:endParaRPr kumimoji="1" lang="ko-Kore-KR" altLang="en-US" dirty="0">
              <a:solidFill>
                <a:srgbClr val="FF0000"/>
              </a:solidFill>
              <a:latin typeface="Noto Sans CJK KR Medium" panose="020B0500000000000000" pitchFamily="34" charset="-128"/>
              <a:ea typeface="Noto Sans CJK KR Medium" panose="020B0500000000000000" pitchFamily="34" charset="-128"/>
              <a:cs typeface="Tahoma" panose="020B0604030504040204" pitchFamily="34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8662C4C-A5EA-6140-AE77-204678D641C2}"/>
              </a:ext>
            </a:extLst>
          </p:cNvPr>
          <p:cNvSpPr/>
          <p:nvPr/>
        </p:nvSpPr>
        <p:spPr>
          <a:xfrm>
            <a:off x="9931367" y="5375030"/>
            <a:ext cx="1964626" cy="2989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rgbClr val="FF0000"/>
                </a:solidFill>
                <a:latin typeface="Noto Sans CJK KR Medium" panose="020B0500000000000000" pitchFamily="34" charset="-128"/>
                <a:ea typeface="Noto Sans CJK KR Medium" panose="020B0500000000000000" pitchFamily="34" charset="-128"/>
                <a:cs typeface="Tahoma" panose="020B0604030504040204" pitchFamily="34" charset="0"/>
              </a:rPr>
              <a:t>Slide Download</a:t>
            </a:r>
            <a:endParaRPr kumimoji="1" lang="ko-Kore-KR" altLang="en-US" dirty="0">
              <a:solidFill>
                <a:srgbClr val="FF0000"/>
              </a:solidFill>
              <a:latin typeface="Noto Sans CJK KR Medium" panose="020B0500000000000000" pitchFamily="34" charset="-128"/>
              <a:ea typeface="Noto Sans CJK KR Medium" panose="020B0500000000000000" pitchFamily="34" charset="-128"/>
              <a:cs typeface="Tahoma" panose="020B0604030504040204" pitchFamily="34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768DB95-A13D-1D46-9DDB-92EA53F8B15B}"/>
              </a:ext>
            </a:extLst>
          </p:cNvPr>
          <p:cNvSpPr/>
          <p:nvPr/>
        </p:nvSpPr>
        <p:spPr>
          <a:xfrm>
            <a:off x="5816248" y="4097216"/>
            <a:ext cx="6308344" cy="5187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AC9FE83-92A6-174A-87A5-E9029E1CF0F0}"/>
              </a:ext>
            </a:extLst>
          </p:cNvPr>
          <p:cNvSpPr/>
          <p:nvPr/>
        </p:nvSpPr>
        <p:spPr>
          <a:xfrm>
            <a:off x="398567" y="1541335"/>
            <a:ext cx="4252564" cy="50727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5360523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" name="Rectangle 15">
            <a:extLst>
              <a:ext uri="{FF2B5EF4-FFF2-40B4-BE49-F238E27FC236}">
                <a16:creationId xmlns:a16="http://schemas.microsoft.com/office/drawing/2014/main" id="{FE17FD71-90E3-814D-868A-4B91E66680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Noto Sans CJK KR Regular" panose="020B0500000000000000" pitchFamily="34" charset="-128"/>
              <a:ea typeface="Noto Sans CJK KR Regular" panose="020B0500000000000000" pitchFamily="34" charset="-128"/>
            </a:endParaRPr>
          </a:p>
        </p:txBody>
      </p:sp>
      <p:sp>
        <p:nvSpPr>
          <p:cNvPr id="5" name="Rectangle 17">
            <a:extLst>
              <a:ext uri="{FF2B5EF4-FFF2-40B4-BE49-F238E27FC236}">
                <a16:creationId xmlns:a16="http://schemas.microsoft.com/office/drawing/2014/main" id="{5A02229F-64BE-EC4B-B9B5-AFD1FB5335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Noto Sans CJK KR Regular" panose="020B0500000000000000" pitchFamily="34" charset="-128"/>
              <a:ea typeface="Noto Sans CJK KR Regular" panose="020B0500000000000000" pitchFamily="34" charset="-128"/>
            </a:endParaRPr>
          </a:p>
        </p:txBody>
      </p:sp>
      <p:pic>
        <p:nvPicPr>
          <p:cNvPr id="6" name="Picture 3" descr="수채화 추상 배경">
            <a:extLst>
              <a:ext uri="{FF2B5EF4-FFF2-40B4-BE49-F238E27FC236}">
                <a16:creationId xmlns:a16="http://schemas.microsoft.com/office/drawing/2014/main" id="{49A45BA2-D100-D346-AA80-32C6E0CEDFE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t="6851" r="-1" b="13639"/>
          <a:stretch/>
        </p:blipFill>
        <p:spPr>
          <a:xfrm>
            <a:off x="3048" y="1386"/>
            <a:ext cx="12188952" cy="6856614"/>
          </a:xfrm>
          <a:prstGeom prst="rect">
            <a:avLst/>
          </a:prstGeom>
        </p:spPr>
      </p:pic>
      <p:grpSp>
        <p:nvGrpSpPr>
          <p:cNvPr id="7" name="Group 19">
            <a:extLst>
              <a:ext uri="{FF2B5EF4-FFF2-40B4-BE49-F238E27FC236}">
                <a16:creationId xmlns:a16="http://schemas.microsoft.com/office/drawing/2014/main" id="{B750E0FF-4CA7-C547-B18A-2A3430C22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6951981" y="0"/>
            <a:ext cx="5236971" cy="6858001"/>
            <a:chOff x="6951981" y="0"/>
            <a:chExt cx="5236971" cy="6858001"/>
          </a:xfrm>
        </p:grpSpPr>
        <p:pic>
          <p:nvPicPr>
            <p:cNvPr id="8" name="Picture 20">
              <a:extLst>
                <a:ext uri="{FF2B5EF4-FFF2-40B4-BE49-F238E27FC236}">
                  <a16:creationId xmlns:a16="http://schemas.microsoft.com/office/drawing/2014/main" id="{7EE153CA-F7AB-6742-9846-AA20A83063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951981" y="692703"/>
              <a:ext cx="5236971" cy="6165298"/>
            </a:xfrm>
            <a:prstGeom prst="rect">
              <a:avLst/>
            </a:prstGeom>
          </p:spPr>
        </p:pic>
        <p:pic>
          <p:nvPicPr>
            <p:cNvPr id="9" name="Picture 21">
              <a:extLst>
                <a:ext uri="{FF2B5EF4-FFF2-40B4-BE49-F238E27FC236}">
                  <a16:creationId xmlns:a16="http://schemas.microsoft.com/office/drawing/2014/main" id="{82EFB817-6DFE-2447-B141-37A10EE5F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alphaModFix amt="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154" b="19117"/>
            <a:stretch/>
          </p:blipFill>
          <p:spPr>
            <a:xfrm rot="16200000" flipH="1">
              <a:off x="7618603" y="-373126"/>
              <a:ext cx="4197223" cy="4943475"/>
            </a:xfrm>
            <a:prstGeom prst="rect">
              <a:avLst/>
            </a:prstGeom>
          </p:spPr>
        </p:pic>
      </p:grpSp>
      <p:sp>
        <p:nvSpPr>
          <p:cNvPr id="10" name="제목 1">
            <a:extLst>
              <a:ext uri="{FF2B5EF4-FFF2-40B4-BE49-F238E27FC236}">
                <a16:creationId xmlns:a16="http://schemas.microsoft.com/office/drawing/2014/main" id="{4D6BE787-90EE-644C-8CB0-9E7DCD83F81A}"/>
              </a:ext>
            </a:extLst>
          </p:cNvPr>
          <p:cNvSpPr txBox="1">
            <a:spLocks/>
          </p:cNvSpPr>
          <p:nvPr/>
        </p:nvSpPr>
        <p:spPr>
          <a:xfrm>
            <a:off x="0" y="-3898"/>
            <a:ext cx="8629095" cy="980442"/>
          </a:xfrm>
          <a:prstGeom prst="rect">
            <a:avLst/>
          </a:prstGeom>
        </p:spPr>
        <p:txBody>
          <a:bodyPr lIns="109728" tIns="109728" rIns="109728" bIns="91440" anchor="b">
            <a:normAutofit fontScale="975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0" kern="1200" spc="1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ore-KR" sz="5200" dirty="0">
                <a:solidFill>
                  <a:srgbClr val="FFFFFF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Essential Requirements</a:t>
            </a:r>
            <a:endParaRPr kumimoji="1" lang="ko-Kore-KR" altLang="en-US" sz="5200" dirty="0">
              <a:solidFill>
                <a:srgbClr val="FFFFFF"/>
              </a:solidFill>
              <a:latin typeface="Noto Sans CJK KR Regular" panose="020B0500000000000000" pitchFamily="34" charset="-128"/>
              <a:ea typeface="Noto Sans CJK KR Regular" panose="020B0500000000000000" pitchFamily="34" charset="-128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D886151-5A2B-DD42-AD67-C3721D84E664}"/>
              </a:ext>
            </a:extLst>
          </p:cNvPr>
          <p:cNvSpPr/>
          <p:nvPr/>
        </p:nvSpPr>
        <p:spPr>
          <a:xfrm>
            <a:off x="398567" y="976544"/>
            <a:ext cx="61109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Clr>
                <a:srgbClr val="00B050"/>
              </a:buClr>
              <a:buFont typeface="시스템 서체 일반체"/>
              <a:buChar char="✓"/>
            </a:pPr>
            <a:r>
              <a:rPr kumimoji="1" lang="en-US" altLang="ko-Kore-KR" dirty="0">
                <a:solidFill>
                  <a:schemeClr val="bg1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Find all slide only you uploaded, search by file name 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23B9BC41-0F66-4C4B-A47E-C9E8FEB001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9890" y="2934440"/>
            <a:ext cx="9292220" cy="982831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F48D8CC6-5798-DA4E-864D-59A893511342}"/>
              </a:ext>
            </a:extLst>
          </p:cNvPr>
          <p:cNvSpPr/>
          <p:nvPr/>
        </p:nvSpPr>
        <p:spPr>
          <a:xfrm>
            <a:off x="8410298" y="3126917"/>
            <a:ext cx="1964626" cy="2989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 err="1">
                <a:solidFill>
                  <a:srgbClr val="FF0000"/>
                </a:solidFill>
                <a:latin typeface="Noto Sans CJK KR Medium" panose="020B0500000000000000" pitchFamily="34" charset="-128"/>
                <a:ea typeface="Noto Sans CJK KR Medium" panose="020B0500000000000000" pitchFamily="34" charset="-128"/>
                <a:cs typeface="Tahoma" panose="020B0604030504040204" pitchFamily="34" charset="0"/>
              </a:rPr>
              <a:t>SlideRepository</a:t>
            </a:r>
            <a:endParaRPr kumimoji="1" lang="ko-Kore-KR" altLang="en-US" dirty="0">
              <a:solidFill>
                <a:srgbClr val="FF0000"/>
              </a:solidFill>
              <a:latin typeface="Noto Sans CJK KR Medium" panose="020B0500000000000000" pitchFamily="34" charset="-128"/>
              <a:ea typeface="Noto Sans CJK KR Medium" panose="020B0500000000000000" pitchFamily="34" charset="-128"/>
              <a:cs typeface="Tahoma" panose="020B0604030504040204" pitchFamily="34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E6D4CF3-46CA-A949-A4B8-E08B170B5035}"/>
              </a:ext>
            </a:extLst>
          </p:cNvPr>
          <p:cNvSpPr/>
          <p:nvPr/>
        </p:nvSpPr>
        <p:spPr>
          <a:xfrm>
            <a:off x="7206444" y="3618333"/>
            <a:ext cx="944025" cy="23269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508622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" name="Rectangle 15">
            <a:extLst>
              <a:ext uri="{FF2B5EF4-FFF2-40B4-BE49-F238E27FC236}">
                <a16:creationId xmlns:a16="http://schemas.microsoft.com/office/drawing/2014/main" id="{FE17FD71-90E3-814D-868A-4B91E66680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Noto Sans CJK KR Regular" panose="020B0500000000000000" pitchFamily="34" charset="-128"/>
              <a:ea typeface="Noto Sans CJK KR Regular" panose="020B0500000000000000" pitchFamily="34" charset="-128"/>
            </a:endParaRPr>
          </a:p>
        </p:txBody>
      </p:sp>
      <p:sp>
        <p:nvSpPr>
          <p:cNvPr id="5" name="Rectangle 17">
            <a:extLst>
              <a:ext uri="{FF2B5EF4-FFF2-40B4-BE49-F238E27FC236}">
                <a16:creationId xmlns:a16="http://schemas.microsoft.com/office/drawing/2014/main" id="{5A02229F-64BE-EC4B-B9B5-AFD1FB5335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Noto Sans CJK KR Regular" panose="020B0500000000000000" pitchFamily="34" charset="-128"/>
              <a:ea typeface="Noto Sans CJK KR Regular" panose="020B0500000000000000" pitchFamily="34" charset="-128"/>
            </a:endParaRPr>
          </a:p>
        </p:txBody>
      </p:sp>
      <p:pic>
        <p:nvPicPr>
          <p:cNvPr id="6" name="Picture 3" descr="수채화 추상 배경">
            <a:extLst>
              <a:ext uri="{FF2B5EF4-FFF2-40B4-BE49-F238E27FC236}">
                <a16:creationId xmlns:a16="http://schemas.microsoft.com/office/drawing/2014/main" id="{49A45BA2-D100-D346-AA80-32C6E0CEDFE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60000"/>
          </a:blip>
          <a:srcRect t="6851" r="-1" b="13639"/>
          <a:stretch/>
        </p:blipFill>
        <p:spPr>
          <a:xfrm>
            <a:off x="3048" y="10178"/>
            <a:ext cx="12188952" cy="6856614"/>
          </a:xfrm>
          <a:prstGeom prst="rect">
            <a:avLst/>
          </a:prstGeom>
        </p:spPr>
      </p:pic>
      <p:grpSp>
        <p:nvGrpSpPr>
          <p:cNvPr id="7" name="Group 19">
            <a:extLst>
              <a:ext uri="{FF2B5EF4-FFF2-40B4-BE49-F238E27FC236}">
                <a16:creationId xmlns:a16="http://schemas.microsoft.com/office/drawing/2014/main" id="{B750E0FF-4CA7-C547-B18A-2A3430C22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6951981" y="0"/>
            <a:ext cx="5236971" cy="6858001"/>
            <a:chOff x="6951981" y="0"/>
            <a:chExt cx="5236971" cy="6858001"/>
          </a:xfrm>
        </p:grpSpPr>
        <p:pic>
          <p:nvPicPr>
            <p:cNvPr id="8" name="Picture 20">
              <a:extLst>
                <a:ext uri="{FF2B5EF4-FFF2-40B4-BE49-F238E27FC236}">
                  <a16:creationId xmlns:a16="http://schemas.microsoft.com/office/drawing/2014/main" id="{7EE153CA-F7AB-6742-9846-AA20A83063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951981" y="692703"/>
              <a:ext cx="5236971" cy="6165298"/>
            </a:xfrm>
            <a:prstGeom prst="rect">
              <a:avLst/>
            </a:prstGeom>
          </p:spPr>
        </p:pic>
        <p:pic>
          <p:nvPicPr>
            <p:cNvPr id="9" name="Picture 21">
              <a:extLst>
                <a:ext uri="{FF2B5EF4-FFF2-40B4-BE49-F238E27FC236}">
                  <a16:creationId xmlns:a16="http://schemas.microsoft.com/office/drawing/2014/main" id="{82EFB817-6DFE-2447-B141-37A10EE5F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alphaModFix amt="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154" b="19117"/>
            <a:stretch/>
          </p:blipFill>
          <p:spPr>
            <a:xfrm rot="16200000" flipH="1">
              <a:off x="7618603" y="-373126"/>
              <a:ext cx="4197223" cy="4943475"/>
            </a:xfrm>
            <a:prstGeom prst="rect">
              <a:avLst/>
            </a:prstGeom>
          </p:spPr>
        </p:pic>
      </p:grpSp>
      <p:sp>
        <p:nvSpPr>
          <p:cNvPr id="10" name="제목 1">
            <a:extLst>
              <a:ext uri="{FF2B5EF4-FFF2-40B4-BE49-F238E27FC236}">
                <a16:creationId xmlns:a16="http://schemas.microsoft.com/office/drawing/2014/main" id="{4D6BE787-90EE-644C-8CB0-9E7DCD83F81A}"/>
              </a:ext>
            </a:extLst>
          </p:cNvPr>
          <p:cNvSpPr txBox="1">
            <a:spLocks/>
          </p:cNvSpPr>
          <p:nvPr/>
        </p:nvSpPr>
        <p:spPr>
          <a:xfrm>
            <a:off x="0" y="-3898"/>
            <a:ext cx="8629095" cy="980442"/>
          </a:xfrm>
          <a:prstGeom prst="rect">
            <a:avLst/>
          </a:prstGeom>
        </p:spPr>
        <p:txBody>
          <a:bodyPr lIns="109728" tIns="109728" rIns="109728" bIns="91440" anchor="b">
            <a:normAutofit fontScale="975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0" kern="1200" spc="1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ore-KR" sz="5200" dirty="0">
                <a:solidFill>
                  <a:srgbClr val="FFFFFF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Essential Requirements</a:t>
            </a:r>
            <a:endParaRPr kumimoji="1" lang="ko-Kore-KR" altLang="en-US" sz="5200" dirty="0">
              <a:solidFill>
                <a:srgbClr val="FFFFFF"/>
              </a:solidFill>
              <a:latin typeface="Noto Sans CJK KR Regular" panose="020B0500000000000000" pitchFamily="34" charset="-128"/>
              <a:ea typeface="Noto Sans CJK KR Regular" panose="020B0500000000000000" pitchFamily="34" charset="-128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D886151-5A2B-DD42-AD67-C3721D84E664}"/>
              </a:ext>
            </a:extLst>
          </p:cNvPr>
          <p:cNvSpPr/>
          <p:nvPr/>
        </p:nvSpPr>
        <p:spPr>
          <a:xfrm>
            <a:off x="398567" y="976544"/>
            <a:ext cx="62071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Clr>
                <a:srgbClr val="00B050"/>
              </a:buClr>
              <a:buFont typeface="시스템 서체 일반체"/>
              <a:buChar char="✓"/>
            </a:pPr>
            <a:r>
              <a:rPr kumimoji="1" lang="en-US" altLang="ko-Kore-KR" dirty="0">
                <a:solidFill>
                  <a:schemeClr val="bg1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Require slide analysis and immediately receive result 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CC0A2C93-FC83-4E4E-9B4F-BFE89AE7BC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26196" y="1359891"/>
            <a:ext cx="4847349" cy="453981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DB54C38-C04F-4E47-AD44-EF8DAD0463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810" y="1359889"/>
            <a:ext cx="6664835" cy="4539815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7C906B5D-DBB0-A846-92FB-BEBC5CEF5671}"/>
              </a:ext>
            </a:extLst>
          </p:cNvPr>
          <p:cNvSpPr/>
          <p:nvPr/>
        </p:nvSpPr>
        <p:spPr>
          <a:xfrm>
            <a:off x="4018781" y="2048283"/>
            <a:ext cx="2586934" cy="2989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rgbClr val="FF0000"/>
                </a:solidFill>
                <a:latin typeface="Noto Sans CJK KR Medium" panose="020B0500000000000000" pitchFamily="34" charset="-128"/>
                <a:ea typeface="Noto Sans CJK KR Medium" panose="020B0500000000000000" pitchFamily="34" charset="-128"/>
                <a:cs typeface="Tahoma" panose="020B0604030504040204" pitchFamily="34" charset="0"/>
              </a:rPr>
              <a:t>Request analysis</a:t>
            </a:r>
          </a:p>
          <a:p>
            <a:pPr algn="ctr"/>
            <a:r>
              <a:rPr kumimoji="1" lang="en-US" altLang="ko-Kore-KR" dirty="0">
                <a:solidFill>
                  <a:srgbClr val="FF0000"/>
                </a:solidFill>
                <a:latin typeface="Noto Sans CJK KR Medium" panose="020B0500000000000000" pitchFamily="34" charset="-128"/>
                <a:ea typeface="Noto Sans CJK KR Medium" panose="020B0500000000000000" pitchFamily="34" charset="-128"/>
                <a:cs typeface="Tahoma" panose="020B0604030504040204" pitchFamily="34" charset="0"/>
              </a:rPr>
              <a:t>Logic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D5DB145-CDB4-CD46-A506-7DD3BA73939A}"/>
              </a:ext>
            </a:extLst>
          </p:cNvPr>
          <p:cNvSpPr/>
          <p:nvPr/>
        </p:nvSpPr>
        <p:spPr>
          <a:xfrm>
            <a:off x="9869821" y="1561928"/>
            <a:ext cx="1964626" cy="2989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rgbClr val="FF0000"/>
                </a:solidFill>
                <a:latin typeface="Noto Sans CJK KR Medium" panose="020B0500000000000000" pitchFamily="34" charset="-128"/>
                <a:ea typeface="Noto Sans CJK KR Medium" panose="020B0500000000000000" pitchFamily="34" charset="-128"/>
                <a:cs typeface="Tahoma" panose="020B0604030504040204" pitchFamily="34" charset="0"/>
              </a:rPr>
              <a:t>Dummy making</a:t>
            </a:r>
            <a:endParaRPr kumimoji="1" lang="ko-Kore-KR" altLang="en-US" dirty="0">
              <a:solidFill>
                <a:srgbClr val="FF0000"/>
              </a:solidFill>
              <a:latin typeface="Noto Sans CJK KR Medium" panose="020B0500000000000000" pitchFamily="34" charset="-128"/>
              <a:ea typeface="Noto Sans CJK KR Medium" panose="020B0500000000000000" pitchFamily="34" charset="-128"/>
              <a:cs typeface="Tahoma" panose="020B0604030504040204" pitchFamily="34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FE3517B-4062-EA48-89E4-689E9F0165D3}"/>
              </a:ext>
            </a:extLst>
          </p:cNvPr>
          <p:cNvSpPr/>
          <p:nvPr/>
        </p:nvSpPr>
        <p:spPr>
          <a:xfrm>
            <a:off x="-1" y="2884569"/>
            <a:ext cx="6836575" cy="5444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632175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" name="Rectangle 15">
            <a:extLst>
              <a:ext uri="{FF2B5EF4-FFF2-40B4-BE49-F238E27FC236}">
                <a16:creationId xmlns:a16="http://schemas.microsoft.com/office/drawing/2014/main" id="{FE17FD71-90E3-814D-868A-4B91E66680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Noto Sans CJK KR Regular" panose="020B0500000000000000" pitchFamily="34" charset="-128"/>
              <a:ea typeface="Noto Sans CJK KR Regular" panose="020B0500000000000000" pitchFamily="34" charset="-128"/>
            </a:endParaRPr>
          </a:p>
        </p:txBody>
      </p:sp>
      <p:sp>
        <p:nvSpPr>
          <p:cNvPr id="5" name="Rectangle 17">
            <a:extLst>
              <a:ext uri="{FF2B5EF4-FFF2-40B4-BE49-F238E27FC236}">
                <a16:creationId xmlns:a16="http://schemas.microsoft.com/office/drawing/2014/main" id="{5A02229F-64BE-EC4B-B9B5-AFD1FB5335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Noto Sans CJK KR Regular" panose="020B0500000000000000" pitchFamily="34" charset="-128"/>
              <a:ea typeface="Noto Sans CJK KR Regular" panose="020B0500000000000000" pitchFamily="34" charset="-128"/>
            </a:endParaRPr>
          </a:p>
        </p:txBody>
      </p:sp>
      <p:pic>
        <p:nvPicPr>
          <p:cNvPr id="6" name="Picture 3" descr="수채화 추상 배경">
            <a:extLst>
              <a:ext uri="{FF2B5EF4-FFF2-40B4-BE49-F238E27FC236}">
                <a16:creationId xmlns:a16="http://schemas.microsoft.com/office/drawing/2014/main" id="{49A45BA2-D100-D346-AA80-32C6E0CEDFE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t="6851" r="-1" b="13639"/>
          <a:stretch/>
        </p:blipFill>
        <p:spPr>
          <a:xfrm>
            <a:off x="3048" y="1386"/>
            <a:ext cx="12188952" cy="6856614"/>
          </a:xfrm>
          <a:prstGeom prst="rect">
            <a:avLst/>
          </a:prstGeom>
        </p:spPr>
      </p:pic>
      <p:grpSp>
        <p:nvGrpSpPr>
          <p:cNvPr id="7" name="Group 19">
            <a:extLst>
              <a:ext uri="{FF2B5EF4-FFF2-40B4-BE49-F238E27FC236}">
                <a16:creationId xmlns:a16="http://schemas.microsoft.com/office/drawing/2014/main" id="{B750E0FF-4CA7-C547-B18A-2A3430C22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6951981" y="0"/>
            <a:ext cx="5236971" cy="6858001"/>
            <a:chOff x="6951981" y="0"/>
            <a:chExt cx="5236971" cy="6858001"/>
          </a:xfrm>
        </p:grpSpPr>
        <p:pic>
          <p:nvPicPr>
            <p:cNvPr id="8" name="Picture 20">
              <a:extLst>
                <a:ext uri="{FF2B5EF4-FFF2-40B4-BE49-F238E27FC236}">
                  <a16:creationId xmlns:a16="http://schemas.microsoft.com/office/drawing/2014/main" id="{7EE153CA-F7AB-6742-9846-AA20A83063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951981" y="692703"/>
              <a:ext cx="5236971" cy="6165298"/>
            </a:xfrm>
            <a:prstGeom prst="rect">
              <a:avLst/>
            </a:prstGeom>
          </p:spPr>
        </p:pic>
        <p:pic>
          <p:nvPicPr>
            <p:cNvPr id="9" name="Picture 21">
              <a:extLst>
                <a:ext uri="{FF2B5EF4-FFF2-40B4-BE49-F238E27FC236}">
                  <a16:creationId xmlns:a16="http://schemas.microsoft.com/office/drawing/2014/main" id="{82EFB817-6DFE-2447-B141-37A10EE5F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alphaModFix amt="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154" b="19117"/>
            <a:stretch/>
          </p:blipFill>
          <p:spPr>
            <a:xfrm rot="16200000" flipH="1">
              <a:off x="7618603" y="-373126"/>
              <a:ext cx="4197223" cy="4943475"/>
            </a:xfrm>
            <a:prstGeom prst="rect">
              <a:avLst/>
            </a:prstGeom>
          </p:spPr>
        </p:pic>
      </p:grpSp>
      <p:sp>
        <p:nvSpPr>
          <p:cNvPr id="10" name="제목 1">
            <a:extLst>
              <a:ext uri="{FF2B5EF4-FFF2-40B4-BE49-F238E27FC236}">
                <a16:creationId xmlns:a16="http://schemas.microsoft.com/office/drawing/2014/main" id="{4D6BE787-90EE-644C-8CB0-9E7DCD83F81A}"/>
              </a:ext>
            </a:extLst>
          </p:cNvPr>
          <p:cNvSpPr txBox="1">
            <a:spLocks/>
          </p:cNvSpPr>
          <p:nvPr/>
        </p:nvSpPr>
        <p:spPr>
          <a:xfrm>
            <a:off x="0" y="-3898"/>
            <a:ext cx="8629095" cy="980442"/>
          </a:xfrm>
          <a:prstGeom prst="rect">
            <a:avLst/>
          </a:prstGeom>
        </p:spPr>
        <p:txBody>
          <a:bodyPr lIns="109728" tIns="109728" rIns="109728" bIns="91440" anchor="b">
            <a:normAutofit fontScale="975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0" kern="1200" spc="1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ore-KR" sz="5200" dirty="0">
                <a:solidFill>
                  <a:srgbClr val="FFFFFF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Essential Requirements</a:t>
            </a:r>
            <a:endParaRPr kumimoji="1" lang="ko-Kore-KR" altLang="en-US" sz="5200" dirty="0">
              <a:solidFill>
                <a:srgbClr val="FFFFFF"/>
              </a:solidFill>
              <a:latin typeface="Noto Sans CJK KR Regular" panose="020B0500000000000000" pitchFamily="34" charset="-128"/>
              <a:ea typeface="Noto Sans CJK KR Regular" panose="020B0500000000000000" pitchFamily="34" charset="-128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D886151-5A2B-DD42-AD67-C3721D84E664}"/>
              </a:ext>
            </a:extLst>
          </p:cNvPr>
          <p:cNvSpPr/>
          <p:nvPr/>
        </p:nvSpPr>
        <p:spPr>
          <a:xfrm>
            <a:off x="398567" y="976544"/>
            <a:ext cx="52213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Clr>
                <a:srgbClr val="00B050"/>
              </a:buClr>
              <a:buFont typeface="시스템 서체 일반체"/>
              <a:buChar char="✓"/>
            </a:pPr>
            <a:r>
              <a:rPr kumimoji="1" lang="en-US" altLang="ko-Kore-KR" dirty="0">
                <a:solidFill>
                  <a:schemeClr val="bg1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Whenever you can find your analysis history 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66801CB-74AB-7540-B0E6-75370997F3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7848" y="1345876"/>
            <a:ext cx="7776304" cy="4557778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737E92AD-17E8-AC46-8495-587FCA89B7B5}"/>
              </a:ext>
            </a:extLst>
          </p:cNvPr>
          <p:cNvSpPr/>
          <p:nvPr/>
        </p:nvSpPr>
        <p:spPr>
          <a:xfrm>
            <a:off x="7242429" y="5213186"/>
            <a:ext cx="2182925" cy="2989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 err="1">
                <a:solidFill>
                  <a:srgbClr val="FF0000"/>
                </a:solidFill>
                <a:latin typeface="Noto Sans CJK KR Medium" panose="020B0500000000000000" pitchFamily="34" charset="-128"/>
                <a:ea typeface="Noto Sans CJK KR Medium" panose="020B0500000000000000" pitchFamily="34" charset="-128"/>
                <a:cs typeface="Tahoma" panose="020B0604030504040204" pitchFamily="34" charset="0"/>
              </a:rPr>
              <a:t>HistoryController</a:t>
            </a:r>
            <a:endParaRPr kumimoji="1" lang="ko-Kore-KR" altLang="en-US" dirty="0">
              <a:solidFill>
                <a:srgbClr val="FF0000"/>
              </a:solidFill>
              <a:latin typeface="Noto Sans CJK KR Medium" panose="020B0500000000000000" pitchFamily="34" charset="-128"/>
              <a:ea typeface="Noto Sans CJK KR Medium" panose="020B0500000000000000" pitchFamily="34" charset="-128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43488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" name="Rectangle 15">
            <a:extLst>
              <a:ext uri="{FF2B5EF4-FFF2-40B4-BE49-F238E27FC236}">
                <a16:creationId xmlns:a16="http://schemas.microsoft.com/office/drawing/2014/main" id="{FE17FD71-90E3-814D-868A-4B91E66680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Noto Sans CJK KR Regular" panose="020B0500000000000000" pitchFamily="34" charset="-128"/>
              <a:ea typeface="Noto Sans CJK KR Regular" panose="020B0500000000000000" pitchFamily="34" charset="-128"/>
            </a:endParaRPr>
          </a:p>
        </p:txBody>
      </p:sp>
      <p:sp>
        <p:nvSpPr>
          <p:cNvPr id="5" name="Rectangle 17">
            <a:extLst>
              <a:ext uri="{FF2B5EF4-FFF2-40B4-BE49-F238E27FC236}">
                <a16:creationId xmlns:a16="http://schemas.microsoft.com/office/drawing/2014/main" id="{5A02229F-64BE-EC4B-B9B5-AFD1FB5335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Noto Sans CJK KR Regular" panose="020B0500000000000000" pitchFamily="34" charset="-128"/>
              <a:ea typeface="Noto Sans CJK KR Regular" panose="020B0500000000000000" pitchFamily="34" charset="-128"/>
            </a:endParaRPr>
          </a:p>
        </p:txBody>
      </p:sp>
      <p:pic>
        <p:nvPicPr>
          <p:cNvPr id="6" name="Picture 3" descr="수채화 추상 배경">
            <a:extLst>
              <a:ext uri="{FF2B5EF4-FFF2-40B4-BE49-F238E27FC236}">
                <a16:creationId xmlns:a16="http://schemas.microsoft.com/office/drawing/2014/main" id="{49A45BA2-D100-D346-AA80-32C6E0CEDFE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t="6851" r="-1" b="13639"/>
          <a:stretch/>
        </p:blipFill>
        <p:spPr>
          <a:xfrm>
            <a:off x="3048" y="1386"/>
            <a:ext cx="12188952" cy="6856614"/>
          </a:xfrm>
          <a:prstGeom prst="rect">
            <a:avLst/>
          </a:prstGeom>
        </p:spPr>
      </p:pic>
      <p:grpSp>
        <p:nvGrpSpPr>
          <p:cNvPr id="7" name="Group 19">
            <a:extLst>
              <a:ext uri="{FF2B5EF4-FFF2-40B4-BE49-F238E27FC236}">
                <a16:creationId xmlns:a16="http://schemas.microsoft.com/office/drawing/2014/main" id="{B750E0FF-4CA7-C547-B18A-2A3430C22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6951981" y="0"/>
            <a:ext cx="5236971" cy="6858001"/>
            <a:chOff x="6951981" y="0"/>
            <a:chExt cx="5236971" cy="6858001"/>
          </a:xfrm>
        </p:grpSpPr>
        <p:pic>
          <p:nvPicPr>
            <p:cNvPr id="8" name="Picture 20">
              <a:extLst>
                <a:ext uri="{FF2B5EF4-FFF2-40B4-BE49-F238E27FC236}">
                  <a16:creationId xmlns:a16="http://schemas.microsoft.com/office/drawing/2014/main" id="{7EE153CA-F7AB-6742-9846-AA20A83063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951981" y="692703"/>
              <a:ext cx="5236971" cy="6165298"/>
            </a:xfrm>
            <a:prstGeom prst="rect">
              <a:avLst/>
            </a:prstGeom>
          </p:spPr>
        </p:pic>
        <p:pic>
          <p:nvPicPr>
            <p:cNvPr id="9" name="Picture 21">
              <a:extLst>
                <a:ext uri="{FF2B5EF4-FFF2-40B4-BE49-F238E27FC236}">
                  <a16:creationId xmlns:a16="http://schemas.microsoft.com/office/drawing/2014/main" id="{82EFB817-6DFE-2447-B141-37A10EE5F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alphaModFix amt="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154" b="19117"/>
            <a:stretch/>
          </p:blipFill>
          <p:spPr>
            <a:xfrm rot="16200000" flipH="1">
              <a:off x="7618603" y="-373126"/>
              <a:ext cx="4197223" cy="4943475"/>
            </a:xfrm>
            <a:prstGeom prst="rect">
              <a:avLst/>
            </a:prstGeom>
          </p:spPr>
        </p:pic>
      </p:grpSp>
      <p:sp>
        <p:nvSpPr>
          <p:cNvPr id="10" name="제목 1">
            <a:extLst>
              <a:ext uri="{FF2B5EF4-FFF2-40B4-BE49-F238E27FC236}">
                <a16:creationId xmlns:a16="http://schemas.microsoft.com/office/drawing/2014/main" id="{4D6BE787-90EE-644C-8CB0-9E7DCD83F81A}"/>
              </a:ext>
            </a:extLst>
          </p:cNvPr>
          <p:cNvSpPr txBox="1">
            <a:spLocks/>
          </p:cNvSpPr>
          <p:nvPr/>
        </p:nvSpPr>
        <p:spPr>
          <a:xfrm>
            <a:off x="0" y="-3898"/>
            <a:ext cx="8629095" cy="980442"/>
          </a:xfrm>
          <a:prstGeom prst="rect">
            <a:avLst/>
          </a:prstGeom>
        </p:spPr>
        <p:txBody>
          <a:bodyPr lIns="109728" tIns="109728" rIns="109728" bIns="91440" anchor="b">
            <a:normAutofit fontScale="975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0" kern="1200" spc="1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ore-KR" sz="5200" dirty="0">
                <a:solidFill>
                  <a:srgbClr val="FFFFFF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Optional Requirements</a:t>
            </a:r>
            <a:endParaRPr kumimoji="1" lang="ko-Kore-KR" altLang="en-US" sz="5200" dirty="0">
              <a:solidFill>
                <a:srgbClr val="FFFFFF"/>
              </a:solidFill>
              <a:latin typeface="Noto Sans CJK KR Regular" panose="020B0500000000000000" pitchFamily="34" charset="-128"/>
              <a:ea typeface="Noto Sans CJK KR Regular" panose="020B0500000000000000" pitchFamily="34" charset="-128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CCC5B1-4F85-574B-8487-B3E260400296}"/>
              </a:ext>
            </a:extLst>
          </p:cNvPr>
          <p:cNvSpPr/>
          <p:nvPr/>
        </p:nvSpPr>
        <p:spPr>
          <a:xfrm>
            <a:off x="1630444" y="1988598"/>
            <a:ext cx="9058271" cy="36842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Clr>
                <a:srgbClr val="FF0000"/>
              </a:buClr>
              <a:buFont typeface="시스템 서체 일반체"/>
              <a:buChar char="✗"/>
            </a:pPr>
            <a:r>
              <a:rPr kumimoji="1" lang="en-US" altLang="ko-Kore-KR" dirty="0" err="1"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Oauth</a:t>
            </a:r>
            <a:r>
              <a:rPr kumimoji="1" lang="en-US" altLang="ko-Kore-KR" dirty="0"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 2.0</a:t>
            </a:r>
          </a:p>
          <a:p>
            <a:pPr marL="285750" indent="-285750">
              <a:buClr>
                <a:srgbClr val="FF0000"/>
              </a:buClr>
              <a:buFont typeface="시스템 서체 일반체"/>
              <a:buChar char="✗"/>
            </a:pPr>
            <a:endParaRPr kumimoji="1" lang="en-US" altLang="ko-Kore-KR" dirty="0">
              <a:latin typeface="Noto Sans CJK KR Regular" panose="020B0500000000000000" pitchFamily="34" charset="-128"/>
              <a:ea typeface="Noto Sans CJK KR Regular" panose="020B0500000000000000" pitchFamily="34" charset="-128"/>
            </a:endParaRPr>
          </a:p>
          <a:p>
            <a:pPr marL="285750" indent="-285750">
              <a:buClr>
                <a:srgbClr val="FF0000"/>
              </a:buClr>
              <a:buFont typeface="시스템 서체 일반체"/>
              <a:buChar char="✗"/>
            </a:pPr>
            <a:r>
              <a:rPr kumimoji="1" lang="en-US" altLang="ko-Kore-KR" dirty="0"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Divide ‘authentication server’ and ‘API server’</a:t>
            </a:r>
          </a:p>
          <a:p>
            <a:pPr marL="457200" indent="-457200">
              <a:buClr>
                <a:srgbClr val="00B050"/>
              </a:buClr>
              <a:buFont typeface="시스템 서체 일반체"/>
              <a:buChar char="✓"/>
            </a:pPr>
            <a:endParaRPr kumimoji="1" lang="en-US" altLang="ko-Kore-KR" dirty="0">
              <a:latin typeface="Noto Sans CJK KR Regular" panose="020B0500000000000000" pitchFamily="34" charset="-128"/>
              <a:ea typeface="Noto Sans CJK KR Regular" panose="020B0500000000000000" pitchFamily="34" charset="-128"/>
            </a:endParaRPr>
          </a:p>
          <a:p>
            <a:pPr marL="285750" indent="-285750">
              <a:buClr>
                <a:srgbClr val="00B050"/>
              </a:buClr>
              <a:buFont typeface="시스템 서체 일반체"/>
              <a:buChar char="✓"/>
            </a:pPr>
            <a:r>
              <a:rPr kumimoji="1" lang="en-US" altLang="ko-Kore-KR" dirty="0"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Consider slide </a:t>
            </a:r>
            <a:r>
              <a:rPr kumimoji="1" lang="en-US" altLang="ko-Kore-KR" dirty="0" err="1"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img’s</a:t>
            </a:r>
            <a:r>
              <a:rPr kumimoji="1" lang="en-US" altLang="ko-Kore-KR" dirty="0"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 size is bigger than 2GB</a:t>
            </a:r>
          </a:p>
          <a:p>
            <a:pPr marL="285750" indent="-285750">
              <a:buClr>
                <a:srgbClr val="00B050"/>
              </a:buClr>
              <a:buFont typeface="시스템 서체 일반체"/>
              <a:buChar char="✓"/>
            </a:pPr>
            <a:endParaRPr kumimoji="1" lang="en-US" altLang="ko-Kore-KR" dirty="0">
              <a:latin typeface="Noto Sans CJK KR Regular" panose="020B0500000000000000" pitchFamily="34" charset="-128"/>
              <a:ea typeface="Noto Sans CJK KR Regular" panose="020B0500000000000000" pitchFamily="34" charset="-128"/>
            </a:endParaRPr>
          </a:p>
          <a:p>
            <a:pPr marL="285750" indent="-285750">
              <a:buClr>
                <a:srgbClr val="00B050"/>
              </a:buClr>
              <a:buFont typeface="시스템 서체 일반체"/>
              <a:buChar char="✓"/>
            </a:pPr>
            <a:r>
              <a:rPr kumimoji="1" lang="en-US" altLang="ko-Kore-KR" dirty="0"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Consider slide analysis take more than 10 minutes</a:t>
            </a:r>
          </a:p>
          <a:p>
            <a:pPr marL="285750" indent="-285750">
              <a:buFont typeface="Wingdings" pitchFamily="2" charset="2"/>
              <a:buChar char="§"/>
            </a:pPr>
            <a:endParaRPr kumimoji="1" lang="en-US" altLang="ko-Kore-KR" dirty="0">
              <a:latin typeface="Noto Sans CJK KR Regular" panose="020B0500000000000000" pitchFamily="34" charset="-128"/>
              <a:ea typeface="Noto Sans CJK KR Regular" panose="020B0500000000000000" pitchFamily="34" charset="-128"/>
            </a:endParaRPr>
          </a:p>
          <a:p>
            <a:pPr marL="285750" indent="-285750">
              <a:buClr>
                <a:srgbClr val="FF0000"/>
              </a:buClr>
              <a:buFont typeface="시스템 서체 일반체"/>
              <a:buChar char="✗"/>
            </a:pPr>
            <a:r>
              <a:rPr kumimoji="1" lang="en-US" altLang="ko-Kore-KR" dirty="0"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Good if you have test code</a:t>
            </a:r>
          </a:p>
          <a:p>
            <a:pPr marL="285750" indent="-285750">
              <a:buFont typeface="Wingdings" pitchFamily="2" charset="2"/>
              <a:buChar char="§"/>
            </a:pPr>
            <a:endParaRPr kumimoji="1" lang="ko-Kore-KR" altLang="en-US" dirty="0">
              <a:latin typeface="Noto Sans CJK KR Regular" panose="020B0500000000000000" pitchFamily="34" charset="-128"/>
              <a:ea typeface="Noto Sans CJK KR Regular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328761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" name="Rectangle 15">
            <a:extLst>
              <a:ext uri="{FF2B5EF4-FFF2-40B4-BE49-F238E27FC236}">
                <a16:creationId xmlns:a16="http://schemas.microsoft.com/office/drawing/2014/main" id="{FE17FD71-90E3-814D-868A-4B91E66680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Noto Sans CJK KR Regular" panose="020B0500000000000000" pitchFamily="34" charset="-128"/>
              <a:ea typeface="Noto Sans CJK KR Regular" panose="020B0500000000000000" pitchFamily="34" charset="-128"/>
            </a:endParaRPr>
          </a:p>
        </p:txBody>
      </p:sp>
      <p:sp>
        <p:nvSpPr>
          <p:cNvPr id="5" name="Rectangle 17">
            <a:extLst>
              <a:ext uri="{FF2B5EF4-FFF2-40B4-BE49-F238E27FC236}">
                <a16:creationId xmlns:a16="http://schemas.microsoft.com/office/drawing/2014/main" id="{5A02229F-64BE-EC4B-B9B5-AFD1FB5335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Noto Sans CJK KR Regular" panose="020B0500000000000000" pitchFamily="34" charset="-128"/>
              <a:ea typeface="Noto Sans CJK KR Regular" panose="020B0500000000000000" pitchFamily="34" charset="-128"/>
            </a:endParaRPr>
          </a:p>
        </p:txBody>
      </p:sp>
      <p:pic>
        <p:nvPicPr>
          <p:cNvPr id="6" name="Picture 3" descr="수채화 추상 배경">
            <a:extLst>
              <a:ext uri="{FF2B5EF4-FFF2-40B4-BE49-F238E27FC236}">
                <a16:creationId xmlns:a16="http://schemas.microsoft.com/office/drawing/2014/main" id="{49A45BA2-D100-D346-AA80-32C6E0CEDFE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t="6851" r="-1" b="13639"/>
          <a:stretch/>
        </p:blipFill>
        <p:spPr>
          <a:xfrm>
            <a:off x="3048" y="1386"/>
            <a:ext cx="12188952" cy="6856614"/>
          </a:xfrm>
          <a:prstGeom prst="rect">
            <a:avLst/>
          </a:prstGeom>
        </p:spPr>
      </p:pic>
      <p:grpSp>
        <p:nvGrpSpPr>
          <p:cNvPr id="7" name="Group 19">
            <a:extLst>
              <a:ext uri="{FF2B5EF4-FFF2-40B4-BE49-F238E27FC236}">
                <a16:creationId xmlns:a16="http://schemas.microsoft.com/office/drawing/2014/main" id="{B750E0FF-4CA7-C547-B18A-2A3430C22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6951981" y="0"/>
            <a:ext cx="5236971" cy="6858001"/>
            <a:chOff x="6951981" y="0"/>
            <a:chExt cx="5236971" cy="6858001"/>
          </a:xfrm>
        </p:grpSpPr>
        <p:pic>
          <p:nvPicPr>
            <p:cNvPr id="8" name="Picture 20">
              <a:extLst>
                <a:ext uri="{FF2B5EF4-FFF2-40B4-BE49-F238E27FC236}">
                  <a16:creationId xmlns:a16="http://schemas.microsoft.com/office/drawing/2014/main" id="{7EE153CA-F7AB-6742-9846-AA20A83063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951981" y="692703"/>
              <a:ext cx="5236971" cy="6165298"/>
            </a:xfrm>
            <a:prstGeom prst="rect">
              <a:avLst/>
            </a:prstGeom>
          </p:spPr>
        </p:pic>
        <p:pic>
          <p:nvPicPr>
            <p:cNvPr id="9" name="Picture 21">
              <a:extLst>
                <a:ext uri="{FF2B5EF4-FFF2-40B4-BE49-F238E27FC236}">
                  <a16:creationId xmlns:a16="http://schemas.microsoft.com/office/drawing/2014/main" id="{82EFB817-6DFE-2447-B141-37A10EE5F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alphaModFix amt="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154" b="19117"/>
            <a:stretch/>
          </p:blipFill>
          <p:spPr>
            <a:xfrm rot="16200000" flipH="1">
              <a:off x="7618603" y="-373126"/>
              <a:ext cx="4197223" cy="4943475"/>
            </a:xfrm>
            <a:prstGeom prst="rect">
              <a:avLst/>
            </a:prstGeom>
          </p:spPr>
        </p:pic>
      </p:grpSp>
      <p:sp>
        <p:nvSpPr>
          <p:cNvPr id="10" name="제목 1">
            <a:extLst>
              <a:ext uri="{FF2B5EF4-FFF2-40B4-BE49-F238E27FC236}">
                <a16:creationId xmlns:a16="http://schemas.microsoft.com/office/drawing/2014/main" id="{4D6BE787-90EE-644C-8CB0-9E7DCD83F81A}"/>
              </a:ext>
            </a:extLst>
          </p:cNvPr>
          <p:cNvSpPr txBox="1">
            <a:spLocks/>
          </p:cNvSpPr>
          <p:nvPr/>
        </p:nvSpPr>
        <p:spPr>
          <a:xfrm>
            <a:off x="0" y="-3898"/>
            <a:ext cx="8629095" cy="980442"/>
          </a:xfrm>
          <a:prstGeom prst="rect">
            <a:avLst/>
          </a:prstGeom>
        </p:spPr>
        <p:txBody>
          <a:bodyPr lIns="109728" tIns="109728" rIns="109728" bIns="91440" anchor="b">
            <a:normAutofit fontScale="975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0" kern="1200" spc="1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ore-KR" sz="5200" dirty="0">
                <a:solidFill>
                  <a:srgbClr val="FFFFFF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Essential Requirements</a:t>
            </a:r>
            <a:endParaRPr kumimoji="1" lang="ko-Kore-KR" altLang="en-US" sz="5200" dirty="0">
              <a:solidFill>
                <a:srgbClr val="FFFFFF"/>
              </a:solidFill>
              <a:latin typeface="Noto Sans CJK KR Regular" panose="020B0500000000000000" pitchFamily="34" charset="-128"/>
              <a:ea typeface="Noto Sans CJK KR Regular" panose="020B0500000000000000" pitchFamily="34" charset="-128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D886151-5A2B-DD42-AD67-C3721D84E664}"/>
              </a:ext>
            </a:extLst>
          </p:cNvPr>
          <p:cNvSpPr/>
          <p:nvPr/>
        </p:nvSpPr>
        <p:spPr>
          <a:xfrm>
            <a:off x="398567" y="976544"/>
            <a:ext cx="52213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Clr>
                <a:srgbClr val="00B050"/>
              </a:buClr>
              <a:buFont typeface="시스템 서체 일반체"/>
              <a:buChar char="✓"/>
            </a:pPr>
            <a:r>
              <a:rPr kumimoji="1" lang="en-US" altLang="ko-Kore-KR" dirty="0">
                <a:solidFill>
                  <a:schemeClr val="bg1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Consider slide </a:t>
            </a:r>
            <a:r>
              <a:rPr kumimoji="1" lang="en-US" altLang="ko-Kore-KR" dirty="0" err="1">
                <a:solidFill>
                  <a:schemeClr val="bg1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img’s</a:t>
            </a:r>
            <a:r>
              <a:rPr kumimoji="1" lang="en-US" altLang="ko-Kore-KR" dirty="0">
                <a:solidFill>
                  <a:schemeClr val="bg1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 size is bigger than 2GB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1A08477-DD8F-2E49-B691-27BE89AE6D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5159" y="3067841"/>
            <a:ext cx="5401682" cy="722318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9DF47F07-8EAE-7248-8F4C-D3D2B4A81BEE}"/>
              </a:ext>
            </a:extLst>
          </p:cNvPr>
          <p:cNvSpPr/>
          <p:nvPr/>
        </p:nvSpPr>
        <p:spPr>
          <a:xfrm>
            <a:off x="7425241" y="3156439"/>
            <a:ext cx="1203854" cy="55391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083526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" name="Rectangle 15">
            <a:extLst>
              <a:ext uri="{FF2B5EF4-FFF2-40B4-BE49-F238E27FC236}">
                <a16:creationId xmlns:a16="http://schemas.microsoft.com/office/drawing/2014/main" id="{FE17FD71-90E3-814D-868A-4B91E66680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Noto Sans CJK KR Regular" panose="020B0500000000000000" pitchFamily="34" charset="-128"/>
              <a:ea typeface="Noto Sans CJK KR Regular" panose="020B0500000000000000" pitchFamily="34" charset="-128"/>
            </a:endParaRPr>
          </a:p>
        </p:txBody>
      </p:sp>
      <p:sp>
        <p:nvSpPr>
          <p:cNvPr id="5" name="Rectangle 17">
            <a:extLst>
              <a:ext uri="{FF2B5EF4-FFF2-40B4-BE49-F238E27FC236}">
                <a16:creationId xmlns:a16="http://schemas.microsoft.com/office/drawing/2014/main" id="{5A02229F-64BE-EC4B-B9B5-AFD1FB5335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Noto Sans CJK KR Regular" panose="020B0500000000000000" pitchFamily="34" charset="-128"/>
              <a:ea typeface="Noto Sans CJK KR Regular" panose="020B0500000000000000" pitchFamily="34" charset="-128"/>
            </a:endParaRPr>
          </a:p>
        </p:txBody>
      </p:sp>
      <p:pic>
        <p:nvPicPr>
          <p:cNvPr id="6" name="Picture 3" descr="수채화 추상 배경">
            <a:extLst>
              <a:ext uri="{FF2B5EF4-FFF2-40B4-BE49-F238E27FC236}">
                <a16:creationId xmlns:a16="http://schemas.microsoft.com/office/drawing/2014/main" id="{49A45BA2-D100-D346-AA80-32C6E0CEDFE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t="6851" r="-1" b="13639"/>
          <a:stretch/>
        </p:blipFill>
        <p:spPr>
          <a:xfrm>
            <a:off x="3048" y="1386"/>
            <a:ext cx="12188952" cy="6856614"/>
          </a:xfrm>
          <a:prstGeom prst="rect">
            <a:avLst/>
          </a:prstGeom>
        </p:spPr>
      </p:pic>
      <p:grpSp>
        <p:nvGrpSpPr>
          <p:cNvPr id="7" name="Group 19">
            <a:extLst>
              <a:ext uri="{FF2B5EF4-FFF2-40B4-BE49-F238E27FC236}">
                <a16:creationId xmlns:a16="http://schemas.microsoft.com/office/drawing/2014/main" id="{B750E0FF-4CA7-C547-B18A-2A3430C22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6951981" y="0"/>
            <a:ext cx="5236971" cy="6858001"/>
            <a:chOff x="6951981" y="0"/>
            <a:chExt cx="5236971" cy="6858001"/>
          </a:xfrm>
        </p:grpSpPr>
        <p:pic>
          <p:nvPicPr>
            <p:cNvPr id="8" name="Picture 20">
              <a:extLst>
                <a:ext uri="{FF2B5EF4-FFF2-40B4-BE49-F238E27FC236}">
                  <a16:creationId xmlns:a16="http://schemas.microsoft.com/office/drawing/2014/main" id="{7EE153CA-F7AB-6742-9846-AA20A83063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951981" y="692703"/>
              <a:ext cx="5236971" cy="6165298"/>
            </a:xfrm>
            <a:prstGeom prst="rect">
              <a:avLst/>
            </a:prstGeom>
          </p:spPr>
        </p:pic>
        <p:pic>
          <p:nvPicPr>
            <p:cNvPr id="9" name="Picture 21">
              <a:extLst>
                <a:ext uri="{FF2B5EF4-FFF2-40B4-BE49-F238E27FC236}">
                  <a16:creationId xmlns:a16="http://schemas.microsoft.com/office/drawing/2014/main" id="{82EFB817-6DFE-2447-B141-37A10EE5F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alphaModFix amt="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154" b="19117"/>
            <a:stretch/>
          </p:blipFill>
          <p:spPr>
            <a:xfrm rot="16200000" flipH="1">
              <a:off x="7618603" y="-373126"/>
              <a:ext cx="4197223" cy="4943475"/>
            </a:xfrm>
            <a:prstGeom prst="rect">
              <a:avLst/>
            </a:prstGeom>
          </p:spPr>
        </p:pic>
      </p:grpSp>
      <p:sp>
        <p:nvSpPr>
          <p:cNvPr id="10" name="제목 1">
            <a:extLst>
              <a:ext uri="{FF2B5EF4-FFF2-40B4-BE49-F238E27FC236}">
                <a16:creationId xmlns:a16="http://schemas.microsoft.com/office/drawing/2014/main" id="{4D6BE787-90EE-644C-8CB0-9E7DCD83F81A}"/>
              </a:ext>
            </a:extLst>
          </p:cNvPr>
          <p:cNvSpPr txBox="1">
            <a:spLocks/>
          </p:cNvSpPr>
          <p:nvPr/>
        </p:nvSpPr>
        <p:spPr>
          <a:xfrm>
            <a:off x="0" y="-3898"/>
            <a:ext cx="8629095" cy="980442"/>
          </a:xfrm>
          <a:prstGeom prst="rect">
            <a:avLst/>
          </a:prstGeom>
        </p:spPr>
        <p:txBody>
          <a:bodyPr lIns="109728" tIns="109728" rIns="109728" bIns="91440" anchor="b">
            <a:normAutofit fontScale="975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0" kern="1200" spc="1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ore-KR" sz="5200" dirty="0">
                <a:solidFill>
                  <a:srgbClr val="FFFFFF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Essential Requirements</a:t>
            </a:r>
            <a:endParaRPr kumimoji="1" lang="ko-Kore-KR" altLang="en-US" sz="5200" dirty="0">
              <a:solidFill>
                <a:srgbClr val="FFFFFF"/>
              </a:solidFill>
              <a:latin typeface="Noto Sans CJK KR Regular" panose="020B0500000000000000" pitchFamily="34" charset="-128"/>
              <a:ea typeface="Noto Sans CJK KR Regular" panose="020B0500000000000000" pitchFamily="34" charset="-128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D886151-5A2B-DD42-AD67-C3721D84E664}"/>
              </a:ext>
            </a:extLst>
          </p:cNvPr>
          <p:cNvSpPr/>
          <p:nvPr/>
        </p:nvSpPr>
        <p:spPr>
          <a:xfrm>
            <a:off x="398567" y="976544"/>
            <a:ext cx="584166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Clr>
                <a:srgbClr val="00B050"/>
              </a:buClr>
              <a:buFont typeface="시스템 서체 일반체"/>
              <a:buChar char="✓"/>
            </a:pPr>
            <a:r>
              <a:rPr kumimoji="1" lang="en-US" altLang="ko-Kore-KR" dirty="0">
                <a:solidFill>
                  <a:schemeClr val="bg1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Consider slide analysis take more than 10 minutes</a:t>
            </a:r>
          </a:p>
          <a:p>
            <a:pPr marL="285750" indent="-285750">
              <a:buFont typeface="Wingdings" pitchFamily="2" charset="2"/>
              <a:buChar char="§"/>
            </a:pPr>
            <a:endParaRPr kumimoji="1" lang="en-US" altLang="ko-Kore-KR" dirty="0">
              <a:solidFill>
                <a:schemeClr val="bg1"/>
              </a:solidFill>
              <a:latin typeface="Noto Sans CJK KR Regular" panose="020B0500000000000000" pitchFamily="34" charset="-128"/>
              <a:ea typeface="Noto Sans CJK KR Regular" panose="020B0500000000000000" pitchFamily="34" charset="-128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ADE25E3-2524-8B43-8E6D-44EA7A9B90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1519" y="3065354"/>
            <a:ext cx="5067576" cy="727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2356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" name="Rectangle 15">
            <a:extLst>
              <a:ext uri="{FF2B5EF4-FFF2-40B4-BE49-F238E27FC236}">
                <a16:creationId xmlns:a16="http://schemas.microsoft.com/office/drawing/2014/main" id="{FE17FD71-90E3-814D-868A-4B91E66680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Noto Sans CJK KR Regular" panose="020B0500000000000000" pitchFamily="34" charset="-128"/>
              <a:ea typeface="Noto Sans CJK KR Regular" panose="020B0500000000000000" pitchFamily="34" charset="-128"/>
            </a:endParaRPr>
          </a:p>
        </p:txBody>
      </p:sp>
      <p:sp>
        <p:nvSpPr>
          <p:cNvPr id="5" name="Rectangle 17">
            <a:extLst>
              <a:ext uri="{FF2B5EF4-FFF2-40B4-BE49-F238E27FC236}">
                <a16:creationId xmlns:a16="http://schemas.microsoft.com/office/drawing/2014/main" id="{5A02229F-64BE-EC4B-B9B5-AFD1FB5335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Noto Sans CJK KR Regular" panose="020B0500000000000000" pitchFamily="34" charset="-128"/>
              <a:ea typeface="Noto Sans CJK KR Regular" panose="020B0500000000000000" pitchFamily="34" charset="-128"/>
            </a:endParaRPr>
          </a:p>
        </p:txBody>
      </p:sp>
      <p:pic>
        <p:nvPicPr>
          <p:cNvPr id="6" name="Picture 3" descr="수채화 추상 배경">
            <a:extLst>
              <a:ext uri="{FF2B5EF4-FFF2-40B4-BE49-F238E27FC236}">
                <a16:creationId xmlns:a16="http://schemas.microsoft.com/office/drawing/2014/main" id="{49A45BA2-D100-D346-AA80-32C6E0CEDFE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t="6851" r="-1" b="13639"/>
          <a:stretch/>
        </p:blipFill>
        <p:spPr>
          <a:xfrm>
            <a:off x="3048" y="10"/>
            <a:ext cx="12188952" cy="6856614"/>
          </a:xfrm>
          <a:prstGeom prst="rect">
            <a:avLst/>
          </a:prstGeom>
        </p:spPr>
      </p:pic>
      <p:grpSp>
        <p:nvGrpSpPr>
          <p:cNvPr id="7" name="Group 19">
            <a:extLst>
              <a:ext uri="{FF2B5EF4-FFF2-40B4-BE49-F238E27FC236}">
                <a16:creationId xmlns:a16="http://schemas.microsoft.com/office/drawing/2014/main" id="{B750E0FF-4CA7-C547-B18A-2A3430C22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6951981" y="0"/>
            <a:ext cx="5236971" cy="6858001"/>
            <a:chOff x="6951981" y="0"/>
            <a:chExt cx="5236971" cy="6858001"/>
          </a:xfrm>
        </p:grpSpPr>
        <p:pic>
          <p:nvPicPr>
            <p:cNvPr id="8" name="Picture 20">
              <a:extLst>
                <a:ext uri="{FF2B5EF4-FFF2-40B4-BE49-F238E27FC236}">
                  <a16:creationId xmlns:a16="http://schemas.microsoft.com/office/drawing/2014/main" id="{7EE153CA-F7AB-6742-9846-AA20A83063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951981" y="692703"/>
              <a:ext cx="5236971" cy="6165298"/>
            </a:xfrm>
            <a:prstGeom prst="rect">
              <a:avLst/>
            </a:prstGeom>
          </p:spPr>
        </p:pic>
        <p:pic>
          <p:nvPicPr>
            <p:cNvPr id="9" name="Picture 21">
              <a:extLst>
                <a:ext uri="{FF2B5EF4-FFF2-40B4-BE49-F238E27FC236}">
                  <a16:creationId xmlns:a16="http://schemas.microsoft.com/office/drawing/2014/main" id="{82EFB817-6DFE-2447-B141-37A10EE5F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alphaModFix amt="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154" b="19117"/>
            <a:stretch/>
          </p:blipFill>
          <p:spPr>
            <a:xfrm rot="16200000" flipH="1">
              <a:off x="7618603" y="-373126"/>
              <a:ext cx="4197223" cy="4943475"/>
            </a:xfrm>
            <a:prstGeom prst="rect">
              <a:avLst/>
            </a:prstGeom>
          </p:spPr>
        </p:pic>
      </p:grpSp>
      <p:sp>
        <p:nvSpPr>
          <p:cNvPr id="10" name="제목 1">
            <a:extLst>
              <a:ext uri="{FF2B5EF4-FFF2-40B4-BE49-F238E27FC236}">
                <a16:creationId xmlns:a16="http://schemas.microsoft.com/office/drawing/2014/main" id="{4D6BE787-90EE-644C-8CB0-9E7DCD83F81A}"/>
              </a:ext>
            </a:extLst>
          </p:cNvPr>
          <p:cNvSpPr txBox="1">
            <a:spLocks/>
          </p:cNvSpPr>
          <p:nvPr/>
        </p:nvSpPr>
        <p:spPr>
          <a:xfrm>
            <a:off x="0" y="-3898"/>
            <a:ext cx="6613863" cy="980442"/>
          </a:xfrm>
          <a:prstGeom prst="rect">
            <a:avLst/>
          </a:prstGeom>
        </p:spPr>
        <p:txBody>
          <a:bodyPr lIns="109728" tIns="109728" rIns="109728" bIns="91440" anchor="b">
            <a:normAutofit fontScale="975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0" kern="1200" spc="1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ore-KR" sz="5200" dirty="0" err="1">
                <a:solidFill>
                  <a:srgbClr val="FFFFFF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Truble</a:t>
            </a:r>
            <a:r>
              <a:rPr kumimoji="1" lang="en-US" altLang="ko-Kore-KR" sz="5200" dirty="0">
                <a:solidFill>
                  <a:srgbClr val="FFFFFF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 Shooting</a:t>
            </a:r>
            <a:endParaRPr kumimoji="1" lang="ko-Kore-KR" altLang="en-US" sz="5200" dirty="0">
              <a:solidFill>
                <a:srgbClr val="FFFFFF"/>
              </a:solidFill>
              <a:latin typeface="Noto Sans CJK KR Regular" panose="020B0500000000000000" pitchFamily="34" charset="-128"/>
              <a:ea typeface="Noto Sans CJK KR Regular" panose="020B0500000000000000" pitchFamily="34" charset="-128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1D3B192-432F-7747-9917-6EFD67BAA0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710" y="2269507"/>
            <a:ext cx="10682580" cy="701102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E8D57F6E-8C31-3D46-B4F5-14A5E5EAD5D2}"/>
              </a:ext>
            </a:extLst>
          </p:cNvPr>
          <p:cNvSpPr/>
          <p:nvPr/>
        </p:nvSpPr>
        <p:spPr>
          <a:xfrm>
            <a:off x="398567" y="976544"/>
            <a:ext cx="77572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Clr>
                <a:srgbClr val="FF0000"/>
              </a:buClr>
              <a:buFont typeface="시스템 서체 일반체"/>
              <a:buChar char="✗"/>
            </a:pPr>
            <a:r>
              <a:rPr kumimoji="1" lang="en-US" altLang="ko-Kore-KR" dirty="0">
                <a:solidFill>
                  <a:schemeClr val="bg1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When convert String(Json)  to  </a:t>
            </a:r>
            <a:r>
              <a:rPr kumimoji="1" lang="en-US" altLang="ko-Kore-KR" dirty="0" err="1">
                <a:solidFill>
                  <a:schemeClr val="bg1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Dto</a:t>
            </a:r>
            <a:r>
              <a:rPr kumimoji="1" lang="en-US" altLang="ko-Kore-KR" dirty="0">
                <a:solidFill>
                  <a:schemeClr val="bg1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, Boolean value doesn’t  convert  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22D12BFF-6F8A-6847-884D-4FF04F3DC3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4223" y="3718840"/>
            <a:ext cx="7003553" cy="44047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09CDF4AD-3B7D-294D-B336-B37FBB3BFB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21301" y="4906592"/>
            <a:ext cx="3149396" cy="440475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1A1343D2-BD63-674B-A3CD-6A80D5FE50F1}"/>
              </a:ext>
            </a:extLst>
          </p:cNvPr>
          <p:cNvSpPr/>
          <p:nvPr/>
        </p:nvSpPr>
        <p:spPr>
          <a:xfrm>
            <a:off x="4638092" y="4849871"/>
            <a:ext cx="2685899" cy="30242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247548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" name="Rectangle 15">
            <a:extLst>
              <a:ext uri="{FF2B5EF4-FFF2-40B4-BE49-F238E27FC236}">
                <a16:creationId xmlns:a16="http://schemas.microsoft.com/office/drawing/2014/main" id="{FE17FD71-90E3-814D-868A-4B91E66680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Noto Sans CJK KR Regular" panose="020B0500000000000000" pitchFamily="34" charset="-128"/>
              <a:ea typeface="Noto Sans CJK KR Regular" panose="020B0500000000000000" pitchFamily="34" charset="-128"/>
            </a:endParaRPr>
          </a:p>
        </p:txBody>
      </p:sp>
      <p:sp>
        <p:nvSpPr>
          <p:cNvPr id="5" name="Rectangle 17">
            <a:extLst>
              <a:ext uri="{FF2B5EF4-FFF2-40B4-BE49-F238E27FC236}">
                <a16:creationId xmlns:a16="http://schemas.microsoft.com/office/drawing/2014/main" id="{5A02229F-64BE-EC4B-B9B5-AFD1FB5335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Noto Sans CJK KR Regular" panose="020B0500000000000000" pitchFamily="34" charset="-128"/>
              <a:ea typeface="Noto Sans CJK KR Regular" panose="020B0500000000000000" pitchFamily="34" charset="-128"/>
            </a:endParaRPr>
          </a:p>
        </p:txBody>
      </p:sp>
      <p:pic>
        <p:nvPicPr>
          <p:cNvPr id="6" name="Picture 3" descr="수채화 추상 배경">
            <a:extLst>
              <a:ext uri="{FF2B5EF4-FFF2-40B4-BE49-F238E27FC236}">
                <a16:creationId xmlns:a16="http://schemas.microsoft.com/office/drawing/2014/main" id="{49A45BA2-D100-D346-AA80-32C6E0CEDFE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t="6851" r="-1" b="13639"/>
          <a:stretch/>
        </p:blipFill>
        <p:spPr>
          <a:xfrm>
            <a:off x="3048" y="10"/>
            <a:ext cx="12188952" cy="6856614"/>
          </a:xfrm>
          <a:prstGeom prst="rect">
            <a:avLst/>
          </a:prstGeom>
        </p:spPr>
      </p:pic>
      <p:grpSp>
        <p:nvGrpSpPr>
          <p:cNvPr id="7" name="Group 19">
            <a:extLst>
              <a:ext uri="{FF2B5EF4-FFF2-40B4-BE49-F238E27FC236}">
                <a16:creationId xmlns:a16="http://schemas.microsoft.com/office/drawing/2014/main" id="{B750E0FF-4CA7-C547-B18A-2A3430C22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6951981" y="0"/>
            <a:ext cx="5236971" cy="6858001"/>
            <a:chOff x="6951981" y="0"/>
            <a:chExt cx="5236971" cy="6858001"/>
          </a:xfrm>
        </p:grpSpPr>
        <p:pic>
          <p:nvPicPr>
            <p:cNvPr id="8" name="Picture 20">
              <a:extLst>
                <a:ext uri="{FF2B5EF4-FFF2-40B4-BE49-F238E27FC236}">
                  <a16:creationId xmlns:a16="http://schemas.microsoft.com/office/drawing/2014/main" id="{7EE153CA-F7AB-6742-9846-AA20A83063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951981" y="692703"/>
              <a:ext cx="5236971" cy="6165298"/>
            </a:xfrm>
            <a:prstGeom prst="rect">
              <a:avLst/>
            </a:prstGeom>
          </p:spPr>
        </p:pic>
        <p:pic>
          <p:nvPicPr>
            <p:cNvPr id="9" name="Picture 21">
              <a:extLst>
                <a:ext uri="{FF2B5EF4-FFF2-40B4-BE49-F238E27FC236}">
                  <a16:creationId xmlns:a16="http://schemas.microsoft.com/office/drawing/2014/main" id="{82EFB817-6DFE-2447-B141-37A10EE5F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alphaModFix amt="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154" b="19117"/>
            <a:stretch/>
          </p:blipFill>
          <p:spPr>
            <a:xfrm rot="16200000" flipH="1">
              <a:off x="7618603" y="-373126"/>
              <a:ext cx="4197223" cy="4943475"/>
            </a:xfrm>
            <a:prstGeom prst="rect">
              <a:avLst/>
            </a:prstGeom>
          </p:spPr>
        </p:pic>
      </p:grpSp>
      <p:sp>
        <p:nvSpPr>
          <p:cNvPr id="10" name="제목 1">
            <a:extLst>
              <a:ext uri="{FF2B5EF4-FFF2-40B4-BE49-F238E27FC236}">
                <a16:creationId xmlns:a16="http://schemas.microsoft.com/office/drawing/2014/main" id="{4D6BE787-90EE-644C-8CB0-9E7DCD83F81A}"/>
              </a:ext>
            </a:extLst>
          </p:cNvPr>
          <p:cNvSpPr txBox="1">
            <a:spLocks/>
          </p:cNvSpPr>
          <p:nvPr/>
        </p:nvSpPr>
        <p:spPr>
          <a:xfrm>
            <a:off x="1" y="-3898"/>
            <a:ext cx="4136994" cy="980442"/>
          </a:xfrm>
          <a:prstGeom prst="rect">
            <a:avLst/>
          </a:prstGeom>
        </p:spPr>
        <p:txBody>
          <a:bodyPr lIns="109728" tIns="109728" rIns="109728" bIns="91440" anchor="b">
            <a:normAutofit fontScale="975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0" kern="1200" spc="1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ore-KR" sz="5200" dirty="0">
                <a:solidFill>
                  <a:srgbClr val="FFFFFF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Takeaway</a:t>
            </a:r>
            <a:endParaRPr kumimoji="1" lang="ko-Kore-KR" altLang="en-US" sz="5200" dirty="0">
              <a:solidFill>
                <a:srgbClr val="FFFFFF"/>
              </a:solidFill>
              <a:latin typeface="Noto Sans CJK KR Regular" panose="020B0500000000000000" pitchFamily="34" charset="-128"/>
              <a:ea typeface="Noto Sans CJK KR Regular" panose="020B0500000000000000" pitchFamily="34" charset="-128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16EA5CA-3D39-EB42-8ECA-A9E9F2BAEBB9}"/>
              </a:ext>
            </a:extLst>
          </p:cNvPr>
          <p:cNvSpPr/>
          <p:nvPr/>
        </p:nvSpPr>
        <p:spPr>
          <a:xfrm>
            <a:off x="1630444" y="1988598"/>
            <a:ext cx="8336131" cy="36842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sz="3200" dirty="0"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The importance of design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sz="3200" dirty="0">
              <a:latin typeface="Noto Sans CJK KR Regular" panose="020B0500000000000000" pitchFamily="34" charset="-128"/>
              <a:ea typeface="Noto Sans CJK KR Regular" panose="020B0500000000000000" pitchFamily="34" charset="-128"/>
            </a:endParaRPr>
          </a:p>
          <a:p>
            <a:endParaRPr kumimoji="1" lang="en-US" altLang="ko-Kore-KR" sz="3200" dirty="0">
              <a:latin typeface="Noto Sans CJK KR Regular" panose="020B0500000000000000" pitchFamily="34" charset="-128"/>
              <a:ea typeface="Noto Sans CJK KR Regular" panose="020B0500000000000000" pitchFamily="34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sz="3200" dirty="0"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The importance of pagination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sz="3200" dirty="0">
              <a:latin typeface="Noto Sans CJK KR Regular" panose="020B0500000000000000" pitchFamily="34" charset="-128"/>
              <a:ea typeface="Noto Sans CJK KR Regular" panose="020B0500000000000000" pitchFamily="34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sz="3200" dirty="0">
              <a:latin typeface="Noto Sans CJK KR Regular" panose="020B0500000000000000" pitchFamily="34" charset="-128"/>
              <a:ea typeface="Noto Sans CJK KR Regular" panose="020B0500000000000000" pitchFamily="34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sz="3200" dirty="0"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Simplify data</a:t>
            </a:r>
            <a:endParaRPr kumimoji="1" lang="ko-Kore-KR" altLang="en-US" sz="3200" dirty="0">
              <a:latin typeface="Noto Sans CJK KR Regular" panose="020B0500000000000000" pitchFamily="34" charset="-128"/>
              <a:ea typeface="Noto Sans CJK KR Regular" panose="020B0500000000000000" pitchFamily="34" charset="-128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2C2986A-99E2-7540-890A-B321459EF4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6543" y="4852469"/>
            <a:ext cx="3761080" cy="875220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40556206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12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4" name="Rectangle 14">
            <a:extLst>
              <a:ext uri="{FF2B5EF4-FFF2-40B4-BE49-F238E27FC236}">
                <a16:creationId xmlns:a16="http://schemas.microsoft.com/office/drawing/2014/main" id="{E8B2F707-EF35-4955-8439-F76145F3C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5" name="Rectangle 16">
            <a:extLst>
              <a:ext uri="{FF2B5EF4-FFF2-40B4-BE49-F238E27FC236}">
                <a16:creationId xmlns:a16="http://schemas.microsoft.com/office/drawing/2014/main" id="{DA476813-4CEE-408B-852D-3E51E30B1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22" name="Picture 3" descr="수채화 추상 배경">
            <a:extLst>
              <a:ext uri="{FF2B5EF4-FFF2-40B4-BE49-F238E27FC236}">
                <a16:creationId xmlns:a16="http://schemas.microsoft.com/office/drawing/2014/main" id="{76C60223-582D-CB48-9B24-20E96FC752C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t="6851" r="-1" b="13639"/>
          <a:stretch/>
        </p:blipFill>
        <p:spPr>
          <a:xfrm>
            <a:off x="3048" y="10"/>
            <a:ext cx="12188952" cy="6856614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3375D523-9104-4545-932D-ECE3222661CA}"/>
              </a:ext>
            </a:extLst>
          </p:cNvPr>
          <p:cNvSpPr txBox="1">
            <a:spLocks/>
          </p:cNvSpPr>
          <p:nvPr/>
        </p:nvSpPr>
        <p:spPr>
          <a:xfrm>
            <a:off x="1198181" y="726066"/>
            <a:ext cx="4795282" cy="50182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0" kern="1200" spc="1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kumimoji="1" lang="en-US" altLang="ko-KR" dirty="0">
                <a:solidFill>
                  <a:srgbClr val="FFFFFF"/>
                </a:solidFill>
              </a:rPr>
              <a:t>Contents</a:t>
            </a:r>
            <a:endParaRPr kumimoji="1" lang="en-US" altLang="en-US" dirty="0">
              <a:solidFill>
                <a:srgbClr val="FFFFFF"/>
              </a:solidFill>
            </a:endParaRPr>
          </a:p>
        </p:txBody>
      </p:sp>
      <p:grpSp>
        <p:nvGrpSpPr>
          <p:cNvPr id="26" name="Group 18">
            <a:extLst>
              <a:ext uri="{FF2B5EF4-FFF2-40B4-BE49-F238E27FC236}">
                <a16:creationId xmlns:a16="http://schemas.microsoft.com/office/drawing/2014/main" id="{245C754D-F6B0-4E8B-BCBC-51B5E2863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6951981" y="0"/>
            <a:ext cx="5236971" cy="6858001"/>
            <a:chOff x="6951981" y="0"/>
            <a:chExt cx="5236971" cy="6858001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66BE34B5-B2D6-49D5-B3B8-6E019E3E4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951981" y="692703"/>
              <a:ext cx="5236971" cy="6165298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1B5FDAC2-DA09-40B0-9B3F-D874ECE965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alphaModFix amt="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154" b="19117"/>
            <a:stretch/>
          </p:blipFill>
          <p:spPr>
            <a:xfrm rot="16200000" flipH="1">
              <a:off x="7618603" y="-373126"/>
              <a:ext cx="4197223" cy="4943475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7A6D849D-EE68-0B40-A5B6-B6B2D4922A88}"/>
              </a:ext>
            </a:extLst>
          </p:cNvPr>
          <p:cNvSpPr txBox="1"/>
          <p:nvPr/>
        </p:nvSpPr>
        <p:spPr>
          <a:xfrm>
            <a:off x="6195372" y="726538"/>
            <a:ext cx="4977905" cy="50170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285750">
              <a:lnSpc>
                <a:spcPct val="110000"/>
              </a:lnSpc>
              <a:spcAft>
                <a:spcPts val="600"/>
              </a:spcAft>
              <a:buClr>
                <a:schemeClr val="bg1"/>
              </a:buClr>
              <a:buFont typeface="Wingdings" pitchFamily="2" charset="2"/>
              <a:buChar char="§"/>
            </a:pPr>
            <a:r>
              <a:rPr kumimoji="1" lang="en-US" altLang="ko-Kore-KR" dirty="0">
                <a:solidFill>
                  <a:schemeClr val="bg1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Structure</a:t>
            </a:r>
          </a:p>
          <a:p>
            <a:pPr marL="342900" indent="-285750">
              <a:lnSpc>
                <a:spcPct val="110000"/>
              </a:lnSpc>
              <a:spcAft>
                <a:spcPts val="600"/>
              </a:spcAft>
              <a:buClr>
                <a:schemeClr val="bg1"/>
              </a:buClr>
              <a:buFont typeface="Wingdings" pitchFamily="2" charset="2"/>
              <a:buChar char="§"/>
            </a:pPr>
            <a:endParaRPr kumimoji="1" lang="en-US" altLang="ko-Kore-KR" dirty="0">
              <a:solidFill>
                <a:schemeClr val="bg1"/>
              </a:solidFill>
              <a:latin typeface="Noto Sans CJK KR Regular" panose="020B0500000000000000" pitchFamily="34" charset="-128"/>
              <a:ea typeface="Noto Sans CJK KR Regular" panose="020B0500000000000000" pitchFamily="34" charset="-128"/>
            </a:endParaRPr>
          </a:p>
          <a:p>
            <a:pPr marL="342900" indent="-285750">
              <a:lnSpc>
                <a:spcPct val="110000"/>
              </a:lnSpc>
              <a:spcAft>
                <a:spcPts val="600"/>
              </a:spcAft>
              <a:buClr>
                <a:schemeClr val="bg1"/>
              </a:buClr>
              <a:buFont typeface="Wingdings" pitchFamily="2" charset="2"/>
              <a:buChar char="§"/>
            </a:pPr>
            <a:r>
              <a:rPr kumimoji="1" lang="en-US" altLang="ko-Kore-KR" dirty="0">
                <a:solidFill>
                  <a:schemeClr val="bg1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DB</a:t>
            </a:r>
            <a:r>
              <a:rPr kumimoji="1" lang="en-US" altLang="en-US" dirty="0">
                <a:solidFill>
                  <a:schemeClr val="bg1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 </a:t>
            </a:r>
            <a:r>
              <a:rPr kumimoji="1" lang="en-US" altLang="ko-Kore-KR" dirty="0">
                <a:solidFill>
                  <a:schemeClr val="bg1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ERD</a:t>
            </a:r>
          </a:p>
          <a:p>
            <a:pPr marL="342900" indent="-285750">
              <a:lnSpc>
                <a:spcPct val="110000"/>
              </a:lnSpc>
              <a:spcAft>
                <a:spcPts val="600"/>
              </a:spcAft>
              <a:buClr>
                <a:schemeClr val="bg1"/>
              </a:buClr>
              <a:buFont typeface="Wingdings" pitchFamily="2" charset="2"/>
              <a:buChar char="§"/>
            </a:pPr>
            <a:endParaRPr kumimoji="1" lang="en-US" altLang="ko-Kore-KR" dirty="0">
              <a:solidFill>
                <a:schemeClr val="bg1"/>
              </a:solidFill>
              <a:latin typeface="Noto Sans CJK KR Regular" panose="020B0500000000000000" pitchFamily="34" charset="-128"/>
              <a:ea typeface="Noto Sans CJK KR Regular" panose="020B0500000000000000" pitchFamily="34" charset="-128"/>
            </a:endParaRPr>
          </a:p>
          <a:p>
            <a:pPr marL="342900" indent="-285750">
              <a:lnSpc>
                <a:spcPct val="110000"/>
              </a:lnSpc>
              <a:spcAft>
                <a:spcPts val="600"/>
              </a:spcAft>
              <a:buClr>
                <a:schemeClr val="bg1"/>
              </a:buClr>
              <a:buFont typeface="Wingdings" pitchFamily="2" charset="2"/>
              <a:buChar char="§"/>
            </a:pPr>
            <a:r>
              <a:rPr kumimoji="1" lang="en-US" altLang="ko-Kore-KR" dirty="0">
                <a:solidFill>
                  <a:schemeClr val="bg1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API</a:t>
            </a:r>
            <a:r>
              <a:rPr kumimoji="1" lang="en-US" altLang="en-US" dirty="0">
                <a:solidFill>
                  <a:schemeClr val="bg1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 </a:t>
            </a:r>
            <a:r>
              <a:rPr kumimoji="1" lang="en-US" altLang="ko-Kore-KR" dirty="0">
                <a:solidFill>
                  <a:schemeClr val="bg1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Specificatio</a:t>
            </a:r>
            <a:r>
              <a:rPr kumimoji="1" lang="en-US" altLang="ko-KR" dirty="0">
                <a:solidFill>
                  <a:schemeClr val="bg1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n</a:t>
            </a:r>
          </a:p>
          <a:p>
            <a:pPr marL="342900" indent="-285750">
              <a:lnSpc>
                <a:spcPct val="110000"/>
              </a:lnSpc>
              <a:spcAft>
                <a:spcPts val="600"/>
              </a:spcAft>
              <a:buClr>
                <a:schemeClr val="bg1"/>
              </a:buClr>
              <a:buFont typeface="Wingdings" pitchFamily="2" charset="2"/>
              <a:buChar char="§"/>
            </a:pPr>
            <a:endParaRPr kumimoji="1" lang="en-US" altLang="ko-KR" dirty="0">
              <a:solidFill>
                <a:schemeClr val="bg1"/>
              </a:solidFill>
              <a:latin typeface="Noto Sans CJK KR Regular" panose="020B0500000000000000" pitchFamily="34" charset="-128"/>
              <a:ea typeface="Noto Sans CJK KR Regular" panose="020B0500000000000000" pitchFamily="34" charset="-128"/>
            </a:endParaRPr>
          </a:p>
          <a:p>
            <a:pPr marL="342900" indent="-285750">
              <a:lnSpc>
                <a:spcPct val="110000"/>
              </a:lnSpc>
              <a:spcAft>
                <a:spcPts val="600"/>
              </a:spcAft>
              <a:buClr>
                <a:schemeClr val="bg1"/>
              </a:buClr>
              <a:buFont typeface="Wingdings" pitchFamily="2" charset="2"/>
              <a:buChar char="§"/>
            </a:pPr>
            <a:r>
              <a:rPr kumimoji="1" lang="en-US" altLang="ko-KR" dirty="0">
                <a:solidFill>
                  <a:schemeClr val="bg1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Result</a:t>
            </a:r>
          </a:p>
          <a:p>
            <a:pPr marL="342900" indent="-285750">
              <a:lnSpc>
                <a:spcPct val="110000"/>
              </a:lnSpc>
              <a:spcAft>
                <a:spcPts val="600"/>
              </a:spcAft>
              <a:buClr>
                <a:schemeClr val="bg1"/>
              </a:buClr>
              <a:buFont typeface="Wingdings" pitchFamily="2" charset="2"/>
              <a:buChar char="§"/>
            </a:pPr>
            <a:endParaRPr kumimoji="1" lang="en-US" altLang="ko-KR" dirty="0">
              <a:solidFill>
                <a:schemeClr val="bg1"/>
              </a:solidFill>
              <a:latin typeface="Noto Sans CJK KR Regular" panose="020B0500000000000000" pitchFamily="34" charset="-128"/>
              <a:ea typeface="Noto Sans CJK KR Regular" panose="020B0500000000000000" pitchFamily="34" charset="-128"/>
            </a:endParaRPr>
          </a:p>
          <a:p>
            <a:pPr marL="342900" indent="-285750">
              <a:lnSpc>
                <a:spcPct val="110000"/>
              </a:lnSpc>
              <a:spcAft>
                <a:spcPts val="600"/>
              </a:spcAft>
              <a:buClr>
                <a:schemeClr val="bg1"/>
              </a:buClr>
              <a:buFont typeface="Wingdings" pitchFamily="2" charset="2"/>
              <a:buChar char="§"/>
            </a:pPr>
            <a:r>
              <a:rPr kumimoji="1" lang="en-US" altLang="ko-KR" dirty="0" err="1">
                <a:solidFill>
                  <a:schemeClr val="bg1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Truble</a:t>
            </a:r>
            <a:r>
              <a:rPr kumimoji="1" lang="en-US" altLang="ko-KR" dirty="0">
                <a:solidFill>
                  <a:schemeClr val="bg1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 Shooting</a:t>
            </a:r>
          </a:p>
          <a:p>
            <a:pPr marL="342900" indent="-285750">
              <a:lnSpc>
                <a:spcPct val="110000"/>
              </a:lnSpc>
              <a:spcAft>
                <a:spcPts val="600"/>
              </a:spcAft>
              <a:buClr>
                <a:schemeClr val="bg1"/>
              </a:buClr>
              <a:buFont typeface="Wingdings" pitchFamily="2" charset="2"/>
              <a:buChar char="§"/>
            </a:pPr>
            <a:endParaRPr kumimoji="1" lang="en-US" altLang="ko-KR" dirty="0">
              <a:solidFill>
                <a:schemeClr val="bg1"/>
              </a:solidFill>
              <a:latin typeface="Noto Sans CJK KR Regular" panose="020B0500000000000000" pitchFamily="34" charset="-128"/>
              <a:ea typeface="Noto Sans CJK KR Regular" panose="020B0500000000000000" pitchFamily="34" charset="-128"/>
            </a:endParaRPr>
          </a:p>
          <a:p>
            <a:pPr marL="342900" indent="-285750">
              <a:lnSpc>
                <a:spcPct val="110000"/>
              </a:lnSpc>
              <a:spcAft>
                <a:spcPts val="600"/>
              </a:spcAft>
              <a:buClr>
                <a:schemeClr val="bg1"/>
              </a:buClr>
              <a:buFont typeface="Wingdings" pitchFamily="2" charset="2"/>
              <a:buChar char="§"/>
            </a:pPr>
            <a:r>
              <a:rPr kumimoji="1" lang="en-US" altLang="ko-KR" dirty="0">
                <a:solidFill>
                  <a:schemeClr val="bg1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Test Flow</a:t>
            </a:r>
          </a:p>
          <a:p>
            <a:pPr marL="342900" indent="-285750">
              <a:lnSpc>
                <a:spcPct val="110000"/>
              </a:lnSpc>
              <a:spcAft>
                <a:spcPts val="600"/>
              </a:spcAft>
              <a:buClr>
                <a:schemeClr val="bg1"/>
              </a:buClr>
              <a:buFont typeface="Wingdings" pitchFamily="2" charset="2"/>
              <a:buChar char="§"/>
            </a:pPr>
            <a:endParaRPr kumimoji="1" lang="en-US" altLang="ko-KR" dirty="0">
              <a:solidFill>
                <a:schemeClr val="bg1"/>
              </a:solidFill>
              <a:latin typeface="Noto Sans CJK KR Regular" panose="020B0500000000000000" pitchFamily="34" charset="-128"/>
              <a:ea typeface="Noto Sans CJK KR Regular" panose="020B0500000000000000" pitchFamily="34" charset="-128"/>
            </a:endParaRPr>
          </a:p>
          <a:p>
            <a:pPr marL="342900" indent="-285750">
              <a:lnSpc>
                <a:spcPct val="110000"/>
              </a:lnSpc>
              <a:spcAft>
                <a:spcPts val="600"/>
              </a:spcAft>
              <a:buClr>
                <a:schemeClr val="bg1"/>
              </a:buClr>
              <a:buFont typeface="Wingdings" pitchFamily="2" charset="2"/>
              <a:buChar char="§"/>
            </a:pPr>
            <a:r>
              <a:rPr kumimoji="1" lang="en-US" altLang="ko-KR" dirty="0">
                <a:solidFill>
                  <a:schemeClr val="bg1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Takeaway</a:t>
            </a:r>
            <a:endParaRPr kumimoji="1" lang="en-US" altLang="en-US" dirty="0">
              <a:solidFill>
                <a:schemeClr val="bg1"/>
              </a:solidFill>
              <a:latin typeface="Noto Sans CJK KR Regular" panose="020B0500000000000000" pitchFamily="34" charset="-128"/>
              <a:ea typeface="Noto Sans CJK KR Regular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738288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" name="Rectangle 15">
            <a:extLst>
              <a:ext uri="{FF2B5EF4-FFF2-40B4-BE49-F238E27FC236}">
                <a16:creationId xmlns:a16="http://schemas.microsoft.com/office/drawing/2014/main" id="{FE17FD71-90E3-814D-868A-4B91E66680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Noto Sans CJK KR Regular" panose="020B0500000000000000" pitchFamily="34" charset="-128"/>
              <a:ea typeface="Noto Sans CJK KR Regular" panose="020B0500000000000000" pitchFamily="34" charset="-128"/>
            </a:endParaRPr>
          </a:p>
        </p:txBody>
      </p:sp>
      <p:sp>
        <p:nvSpPr>
          <p:cNvPr id="5" name="Rectangle 17">
            <a:extLst>
              <a:ext uri="{FF2B5EF4-FFF2-40B4-BE49-F238E27FC236}">
                <a16:creationId xmlns:a16="http://schemas.microsoft.com/office/drawing/2014/main" id="{5A02229F-64BE-EC4B-B9B5-AFD1FB5335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Noto Sans CJK KR Regular" panose="020B0500000000000000" pitchFamily="34" charset="-128"/>
              <a:ea typeface="Noto Sans CJK KR Regular" panose="020B0500000000000000" pitchFamily="34" charset="-128"/>
            </a:endParaRPr>
          </a:p>
        </p:txBody>
      </p:sp>
      <p:pic>
        <p:nvPicPr>
          <p:cNvPr id="6" name="Picture 3" descr="수채화 추상 배경">
            <a:extLst>
              <a:ext uri="{FF2B5EF4-FFF2-40B4-BE49-F238E27FC236}">
                <a16:creationId xmlns:a16="http://schemas.microsoft.com/office/drawing/2014/main" id="{49A45BA2-D100-D346-AA80-32C6E0CEDFE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t="6851" r="-1" b="13639"/>
          <a:stretch/>
        </p:blipFill>
        <p:spPr>
          <a:xfrm>
            <a:off x="3048" y="10"/>
            <a:ext cx="12188952" cy="6856614"/>
          </a:xfrm>
          <a:prstGeom prst="rect">
            <a:avLst/>
          </a:prstGeom>
        </p:spPr>
      </p:pic>
      <p:grpSp>
        <p:nvGrpSpPr>
          <p:cNvPr id="7" name="Group 19">
            <a:extLst>
              <a:ext uri="{FF2B5EF4-FFF2-40B4-BE49-F238E27FC236}">
                <a16:creationId xmlns:a16="http://schemas.microsoft.com/office/drawing/2014/main" id="{B750E0FF-4CA7-C547-B18A-2A3430C22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6951981" y="0"/>
            <a:ext cx="5236971" cy="6858001"/>
            <a:chOff x="6951981" y="0"/>
            <a:chExt cx="5236971" cy="6858001"/>
          </a:xfrm>
        </p:grpSpPr>
        <p:pic>
          <p:nvPicPr>
            <p:cNvPr id="8" name="Picture 20">
              <a:extLst>
                <a:ext uri="{FF2B5EF4-FFF2-40B4-BE49-F238E27FC236}">
                  <a16:creationId xmlns:a16="http://schemas.microsoft.com/office/drawing/2014/main" id="{7EE153CA-F7AB-6742-9846-AA20A83063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951981" y="692703"/>
              <a:ext cx="5236971" cy="6165298"/>
            </a:xfrm>
            <a:prstGeom prst="rect">
              <a:avLst/>
            </a:prstGeom>
          </p:spPr>
        </p:pic>
        <p:pic>
          <p:nvPicPr>
            <p:cNvPr id="9" name="Picture 21">
              <a:extLst>
                <a:ext uri="{FF2B5EF4-FFF2-40B4-BE49-F238E27FC236}">
                  <a16:creationId xmlns:a16="http://schemas.microsoft.com/office/drawing/2014/main" id="{82EFB817-6DFE-2447-B141-37A10EE5F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alphaModFix amt="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154" b="19117"/>
            <a:stretch/>
          </p:blipFill>
          <p:spPr>
            <a:xfrm rot="16200000" flipH="1">
              <a:off x="7618603" y="-373126"/>
              <a:ext cx="4197223" cy="4943475"/>
            </a:xfrm>
            <a:prstGeom prst="rect">
              <a:avLst/>
            </a:prstGeom>
          </p:spPr>
        </p:pic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16EA5CA-3D39-EB42-8ECA-A9E9F2BAEBB9}"/>
              </a:ext>
            </a:extLst>
          </p:cNvPr>
          <p:cNvSpPr/>
          <p:nvPr/>
        </p:nvSpPr>
        <p:spPr>
          <a:xfrm>
            <a:off x="1486965" y="2984433"/>
            <a:ext cx="9218069" cy="8877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4000" dirty="0"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Thank you for the opportunity to test</a:t>
            </a:r>
            <a:endParaRPr kumimoji="1" lang="ko-Kore-KR" altLang="en-US" sz="4000" dirty="0">
              <a:latin typeface="Noto Sans CJK KR Regular" panose="020B0500000000000000" pitchFamily="34" charset="-128"/>
              <a:ea typeface="Noto Sans CJK KR Regular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533373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" name="Rectangle 15">
            <a:extLst>
              <a:ext uri="{FF2B5EF4-FFF2-40B4-BE49-F238E27FC236}">
                <a16:creationId xmlns:a16="http://schemas.microsoft.com/office/drawing/2014/main" id="{FE17FD71-90E3-814D-868A-4B91E66680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Noto Sans CJK KR Regular" panose="020B0500000000000000" pitchFamily="34" charset="-128"/>
              <a:ea typeface="Noto Sans CJK KR Regular" panose="020B0500000000000000" pitchFamily="34" charset="-128"/>
            </a:endParaRPr>
          </a:p>
        </p:txBody>
      </p:sp>
      <p:sp>
        <p:nvSpPr>
          <p:cNvPr id="5" name="Rectangle 17">
            <a:extLst>
              <a:ext uri="{FF2B5EF4-FFF2-40B4-BE49-F238E27FC236}">
                <a16:creationId xmlns:a16="http://schemas.microsoft.com/office/drawing/2014/main" id="{5A02229F-64BE-EC4B-B9B5-AFD1FB5335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Noto Sans CJK KR Regular" panose="020B0500000000000000" pitchFamily="34" charset="-128"/>
              <a:ea typeface="Noto Sans CJK KR Regular" panose="020B0500000000000000" pitchFamily="34" charset="-128"/>
            </a:endParaRPr>
          </a:p>
        </p:txBody>
      </p:sp>
      <p:pic>
        <p:nvPicPr>
          <p:cNvPr id="6" name="Picture 3" descr="수채화 추상 배경">
            <a:extLst>
              <a:ext uri="{FF2B5EF4-FFF2-40B4-BE49-F238E27FC236}">
                <a16:creationId xmlns:a16="http://schemas.microsoft.com/office/drawing/2014/main" id="{49A45BA2-D100-D346-AA80-32C6E0CEDFE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t="6851" r="-1" b="13639"/>
          <a:stretch/>
        </p:blipFill>
        <p:spPr>
          <a:xfrm>
            <a:off x="3048" y="10"/>
            <a:ext cx="12188952" cy="6856614"/>
          </a:xfrm>
          <a:prstGeom prst="rect">
            <a:avLst/>
          </a:prstGeom>
        </p:spPr>
      </p:pic>
      <p:grpSp>
        <p:nvGrpSpPr>
          <p:cNvPr id="7" name="Group 19">
            <a:extLst>
              <a:ext uri="{FF2B5EF4-FFF2-40B4-BE49-F238E27FC236}">
                <a16:creationId xmlns:a16="http://schemas.microsoft.com/office/drawing/2014/main" id="{B750E0FF-4CA7-C547-B18A-2A3430C22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6951981" y="0"/>
            <a:ext cx="5236971" cy="6858001"/>
            <a:chOff x="6951981" y="0"/>
            <a:chExt cx="5236971" cy="6858001"/>
          </a:xfrm>
        </p:grpSpPr>
        <p:pic>
          <p:nvPicPr>
            <p:cNvPr id="8" name="Picture 20">
              <a:extLst>
                <a:ext uri="{FF2B5EF4-FFF2-40B4-BE49-F238E27FC236}">
                  <a16:creationId xmlns:a16="http://schemas.microsoft.com/office/drawing/2014/main" id="{7EE153CA-F7AB-6742-9846-AA20A83063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951981" y="692703"/>
              <a:ext cx="5236971" cy="6165298"/>
            </a:xfrm>
            <a:prstGeom prst="rect">
              <a:avLst/>
            </a:prstGeom>
          </p:spPr>
        </p:pic>
        <p:pic>
          <p:nvPicPr>
            <p:cNvPr id="9" name="Picture 21">
              <a:extLst>
                <a:ext uri="{FF2B5EF4-FFF2-40B4-BE49-F238E27FC236}">
                  <a16:creationId xmlns:a16="http://schemas.microsoft.com/office/drawing/2014/main" id="{82EFB817-6DFE-2447-B141-37A10EE5F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alphaModFix amt="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154" b="19117"/>
            <a:stretch/>
          </p:blipFill>
          <p:spPr>
            <a:xfrm rot="16200000" flipH="1">
              <a:off x="7618603" y="-373126"/>
              <a:ext cx="4197223" cy="4943475"/>
            </a:xfrm>
            <a:prstGeom prst="rect">
              <a:avLst/>
            </a:prstGeom>
          </p:spPr>
        </p:pic>
      </p:grpSp>
      <p:sp>
        <p:nvSpPr>
          <p:cNvPr id="10" name="제목 1">
            <a:extLst>
              <a:ext uri="{FF2B5EF4-FFF2-40B4-BE49-F238E27FC236}">
                <a16:creationId xmlns:a16="http://schemas.microsoft.com/office/drawing/2014/main" id="{4D6BE787-90EE-644C-8CB0-9E7DCD83F81A}"/>
              </a:ext>
            </a:extLst>
          </p:cNvPr>
          <p:cNvSpPr txBox="1">
            <a:spLocks/>
          </p:cNvSpPr>
          <p:nvPr/>
        </p:nvSpPr>
        <p:spPr>
          <a:xfrm>
            <a:off x="1" y="-3898"/>
            <a:ext cx="4136994" cy="980442"/>
          </a:xfrm>
          <a:prstGeom prst="rect">
            <a:avLst/>
          </a:prstGeom>
        </p:spPr>
        <p:txBody>
          <a:bodyPr lIns="109728" tIns="109728" rIns="109728" bIns="91440" anchor="b">
            <a:normAutofit fontScale="975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0" kern="1200" spc="1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ore-KR" sz="5200" dirty="0">
                <a:solidFill>
                  <a:srgbClr val="FFFFFF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Structure</a:t>
            </a:r>
            <a:endParaRPr kumimoji="1" lang="ko-Kore-KR" altLang="en-US" sz="5200" dirty="0">
              <a:solidFill>
                <a:srgbClr val="FFFFFF"/>
              </a:solidFill>
              <a:latin typeface="Noto Sans CJK KR Regular" panose="020B0500000000000000" pitchFamily="34" charset="-128"/>
              <a:ea typeface="Noto Sans CJK KR Regular" panose="020B0500000000000000" pitchFamily="34" charset="-128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0107C28-7C15-E748-B12D-C374B37C24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3491" y="1368771"/>
            <a:ext cx="8336131" cy="4537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4535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" name="Rectangle 15">
            <a:extLst>
              <a:ext uri="{FF2B5EF4-FFF2-40B4-BE49-F238E27FC236}">
                <a16:creationId xmlns:a16="http://schemas.microsoft.com/office/drawing/2014/main" id="{FE17FD71-90E3-814D-868A-4B91E66680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Noto Sans CJK KR Regular" panose="020B0500000000000000" pitchFamily="34" charset="-128"/>
              <a:ea typeface="Noto Sans CJK KR Regular" panose="020B0500000000000000" pitchFamily="34" charset="-128"/>
            </a:endParaRPr>
          </a:p>
        </p:txBody>
      </p:sp>
      <p:sp>
        <p:nvSpPr>
          <p:cNvPr id="5" name="Rectangle 17">
            <a:extLst>
              <a:ext uri="{FF2B5EF4-FFF2-40B4-BE49-F238E27FC236}">
                <a16:creationId xmlns:a16="http://schemas.microsoft.com/office/drawing/2014/main" id="{5A02229F-64BE-EC4B-B9B5-AFD1FB5335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Noto Sans CJK KR Regular" panose="020B0500000000000000" pitchFamily="34" charset="-128"/>
              <a:ea typeface="Noto Sans CJK KR Regular" panose="020B0500000000000000" pitchFamily="34" charset="-128"/>
            </a:endParaRPr>
          </a:p>
        </p:txBody>
      </p:sp>
      <p:pic>
        <p:nvPicPr>
          <p:cNvPr id="6" name="Picture 3" descr="수채화 추상 배경">
            <a:extLst>
              <a:ext uri="{FF2B5EF4-FFF2-40B4-BE49-F238E27FC236}">
                <a16:creationId xmlns:a16="http://schemas.microsoft.com/office/drawing/2014/main" id="{49A45BA2-D100-D346-AA80-32C6E0CEDFE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t="6851" r="-1" b="13639"/>
          <a:stretch/>
        </p:blipFill>
        <p:spPr>
          <a:xfrm>
            <a:off x="3048" y="10"/>
            <a:ext cx="12188952" cy="6856614"/>
          </a:xfrm>
          <a:prstGeom prst="rect">
            <a:avLst/>
          </a:prstGeom>
        </p:spPr>
      </p:pic>
      <p:grpSp>
        <p:nvGrpSpPr>
          <p:cNvPr id="7" name="Group 19">
            <a:extLst>
              <a:ext uri="{FF2B5EF4-FFF2-40B4-BE49-F238E27FC236}">
                <a16:creationId xmlns:a16="http://schemas.microsoft.com/office/drawing/2014/main" id="{B750E0FF-4CA7-C547-B18A-2A3430C22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6951981" y="0"/>
            <a:ext cx="5236971" cy="6858001"/>
            <a:chOff x="6951981" y="0"/>
            <a:chExt cx="5236971" cy="6858001"/>
          </a:xfrm>
        </p:grpSpPr>
        <p:pic>
          <p:nvPicPr>
            <p:cNvPr id="8" name="Picture 20">
              <a:extLst>
                <a:ext uri="{FF2B5EF4-FFF2-40B4-BE49-F238E27FC236}">
                  <a16:creationId xmlns:a16="http://schemas.microsoft.com/office/drawing/2014/main" id="{7EE153CA-F7AB-6742-9846-AA20A83063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951981" y="692703"/>
              <a:ext cx="5236971" cy="6165298"/>
            </a:xfrm>
            <a:prstGeom prst="rect">
              <a:avLst/>
            </a:prstGeom>
          </p:spPr>
        </p:pic>
        <p:pic>
          <p:nvPicPr>
            <p:cNvPr id="9" name="Picture 21">
              <a:extLst>
                <a:ext uri="{FF2B5EF4-FFF2-40B4-BE49-F238E27FC236}">
                  <a16:creationId xmlns:a16="http://schemas.microsoft.com/office/drawing/2014/main" id="{82EFB817-6DFE-2447-B141-37A10EE5F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alphaModFix amt="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154" b="19117"/>
            <a:stretch/>
          </p:blipFill>
          <p:spPr>
            <a:xfrm rot="16200000" flipH="1">
              <a:off x="7618603" y="-373126"/>
              <a:ext cx="4197223" cy="4943475"/>
            </a:xfrm>
            <a:prstGeom prst="rect">
              <a:avLst/>
            </a:prstGeom>
          </p:spPr>
        </p:pic>
      </p:grpSp>
      <p:sp>
        <p:nvSpPr>
          <p:cNvPr id="10" name="제목 1">
            <a:extLst>
              <a:ext uri="{FF2B5EF4-FFF2-40B4-BE49-F238E27FC236}">
                <a16:creationId xmlns:a16="http://schemas.microsoft.com/office/drawing/2014/main" id="{4D6BE787-90EE-644C-8CB0-9E7DCD83F81A}"/>
              </a:ext>
            </a:extLst>
          </p:cNvPr>
          <p:cNvSpPr txBox="1">
            <a:spLocks/>
          </p:cNvSpPr>
          <p:nvPr/>
        </p:nvSpPr>
        <p:spPr>
          <a:xfrm>
            <a:off x="1" y="-3898"/>
            <a:ext cx="4136994" cy="980442"/>
          </a:xfrm>
          <a:prstGeom prst="rect">
            <a:avLst/>
          </a:prstGeom>
        </p:spPr>
        <p:txBody>
          <a:bodyPr lIns="109728" tIns="109728" rIns="109728" bIns="91440" anchor="b">
            <a:normAutofit fontScale="975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0" kern="1200" spc="1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ore-KR" sz="5200" dirty="0">
                <a:solidFill>
                  <a:srgbClr val="FFFFFF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DB ERD</a:t>
            </a:r>
            <a:endParaRPr kumimoji="1" lang="ko-Kore-KR" altLang="en-US" sz="5200" dirty="0">
              <a:solidFill>
                <a:srgbClr val="FFFFFF"/>
              </a:solidFill>
              <a:latin typeface="Noto Sans CJK KR Regular" panose="020B0500000000000000" pitchFamily="34" charset="-128"/>
              <a:ea typeface="Noto Sans CJK KR Regular" panose="020B0500000000000000" pitchFamily="34" charset="-128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701663E-0700-E842-8A52-44B3694125F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935767" y="1368771"/>
            <a:ext cx="5731579" cy="4537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280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" name="Rectangle 15">
            <a:extLst>
              <a:ext uri="{FF2B5EF4-FFF2-40B4-BE49-F238E27FC236}">
                <a16:creationId xmlns:a16="http://schemas.microsoft.com/office/drawing/2014/main" id="{FE17FD71-90E3-814D-868A-4B91E66680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Noto Sans CJK KR Regular" panose="020B0500000000000000" pitchFamily="34" charset="-128"/>
              <a:ea typeface="Noto Sans CJK KR Regular" panose="020B0500000000000000" pitchFamily="34" charset="-128"/>
            </a:endParaRPr>
          </a:p>
        </p:txBody>
      </p:sp>
      <p:sp>
        <p:nvSpPr>
          <p:cNvPr id="5" name="Rectangle 17">
            <a:extLst>
              <a:ext uri="{FF2B5EF4-FFF2-40B4-BE49-F238E27FC236}">
                <a16:creationId xmlns:a16="http://schemas.microsoft.com/office/drawing/2014/main" id="{5A02229F-64BE-EC4B-B9B5-AFD1FB5335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Noto Sans CJK KR Regular" panose="020B0500000000000000" pitchFamily="34" charset="-128"/>
              <a:ea typeface="Noto Sans CJK KR Regular" panose="020B0500000000000000" pitchFamily="34" charset="-128"/>
            </a:endParaRPr>
          </a:p>
        </p:txBody>
      </p:sp>
      <p:pic>
        <p:nvPicPr>
          <p:cNvPr id="6" name="Picture 3" descr="수채화 추상 배경">
            <a:extLst>
              <a:ext uri="{FF2B5EF4-FFF2-40B4-BE49-F238E27FC236}">
                <a16:creationId xmlns:a16="http://schemas.microsoft.com/office/drawing/2014/main" id="{49A45BA2-D100-D346-AA80-32C6E0CEDFE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t="6851" r="-1" b="13639"/>
          <a:stretch/>
        </p:blipFill>
        <p:spPr>
          <a:xfrm>
            <a:off x="3048" y="1386"/>
            <a:ext cx="12188952" cy="6856614"/>
          </a:xfrm>
          <a:prstGeom prst="rect">
            <a:avLst/>
          </a:prstGeom>
        </p:spPr>
      </p:pic>
      <p:grpSp>
        <p:nvGrpSpPr>
          <p:cNvPr id="7" name="Group 19">
            <a:extLst>
              <a:ext uri="{FF2B5EF4-FFF2-40B4-BE49-F238E27FC236}">
                <a16:creationId xmlns:a16="http://schemas.microsoft.com/office/drawing/2014/main" id="{B750E0FF-4CA7-C547-B18A-2A3430C22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6951981" y="0"/>
            <a:ext cx="5236971" cy="6858001"/>
            <a:chOff x="6951981" y="0"/>
            <a:chExt cx="5236971" cy="6858001"/>
          </a:xfrm>
        </p:grpSpPr>
        <p:pic>
          <p:nvPicPr>
            <p:cNvPr id="8" name="Picture 20">
              <a:extLst>
                <a:ext uri="{FF2B5EF4-FFF2-40B4-BE49-F238E27FC236}">
                  <a16:creationId xmlns:a16="http://schemas.microsoft.com/office/drawing/2014/main" id="{7EE153CA-F7AB-6742-9846-AA20A83063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951981" y="692703"/>
              <a:ext cx="5236971" cy="6165298"/>
            </a:xfrm>
            <a:prstGeom prst="rect">
              <a:avLst/>
            </a:prstGeom>
          </p:spPr>
        </p:pic>
        <p:pic>
          <p:nvPicPr>
            <p:cNvPr id="9" name="Picture 21">
              <a:extLst>
                <a:ext uri="{FF2B5EF4-FFF2-40B4-BE49-F238E27FC236}">
                  <a16:creationId xmlns:a16="http://schemas.microsoft.com/office/drawing/2014/main" id="{82EFB817-6DFE-2447-B141-37A10EE5F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alphaModFix amt="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154" b="19117"/>
            <a:stretch/>
          </p:blipFill>
          <p:spPr>
            <a:xfrm rot="16200000" flipH="1">
              <a:off x="7618603" y="-373126"/>
              <a:ext cx="4197223" cy="4943475"/>
            </a:xfrm>
            <a:prstGeom prst="rect">
              <a:avLst/>
            </a:prstGeom>
          </p:spPr>
        </p:pic>
      </p:grpSp>
      <p:sp>
        <p:nvSpPr>
          <p:cNvPr id="10" name="제목 1">
            <a:extLst>
              <a:ext uri="{FF2B5EF4-FFF2-40B4-BE49-F238E27FC236}">
                <a16:creationId xmlns:a16="http://schemas.microsoft.com/office/drawing/2014/main" id="{4D6BE787-90EE-644C-8CB0-9E7DCD83F81A}"/>
              </a:ext>
            </a:extLst>
          </p:cNvPr>
          <p:cNvSpPr txBox="1">
            <a:spLocks/>
          </p:cNvSpPr>
          <p:nvPr/>
        </p:nvSpPr>
        <p:spPr>
          <a:xfrm>
            <a:off x="1" y="-3898"/>
            <a:ext cx="6948932" cy="980442"/>
          </a:xfrm>
          <a:prstGeom prst="rect">
            <a:avLst/>
          </a:prstGeom>
        </p:spPr>
        <p:txBody>
          <a:bodyPr lIns="109728" tIns="109728" rIns="109728" bIns="91440" anchor="b">
            <a:normAutofit fontScale="975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0" kern="1200" spc="1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ore-KR" sz="5200" dirty="0">
                <a:solidFill>
                  <a:srgbClr val="FFFFFF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API Specification</a:t>
            </a:r>
            <a:endParaRPr kumimoji="1" lang="ko-Kore-KR" altLang="en-US" sz="5200" dirty="0">
              <a:solidFill>
                <a:srgbClr val="FFFFFF"/>
              </a:solidFill>
              <a:latin typeface="Noto Sans CJK KR Regular" panose="020B0500000000000000" pitchFamily="34" charset="-128"/>
              <a:ea typeface="Noto Sans CJK KR Regular" panose="020B0500000000000000" pitchFamily="34" charset="-128"/>
            </a:endParaRP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D0643453-3973-3347-B3D7-D2B221945F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1575822"/>
              </p:ext>
            </p:extLst>
          </p:nvPr>
        </p:nvGraphicFramePr>
        <p:xfrm>
          <a:off x="1633492" y="1988598"/>
          <a:ext cx="8336130" cy="13392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8384">
                  <a:extLst>
                    <a:ext uri="{9D8B030D-6E8A-4147-A177-3AD203B41FA5}">
                      <a16:colId xmlns:a16="http://schemas.microsoft.com/office/drawing/2014/main" val="2103938622"/>
                    </a:ext>
                  </a:extLst>
                </a:gridCol>
                <a:gridCol w="1908699">
                  <a:extLst>
                    <a:ext uri="{9D8B030D-6E8A-4147-A177-3AD203B41FA5}">
                      <a16:colId xmlns:a16="http://schemas.microsoft.com/office/drawing/2014/main" val="3205536401"/>
                    </a:ext>
                  </a:extLst>
                </a:gridCol>
                <a:gridCol w="5149047">
                  <a:extLst>
                    <a:ext uri="{9D8B030D-6E8A-4147-A177-3AD203B41FA5}">
                      <a16:colId xmlns:a16="http://schemas.microsoft.com/office/drawing/2014/main" val="2126817244"/>
                    </a:ext>
                  </a:extLst>
                </a:gridCol>
              </a:tblGrid>
              <a:tr h="449818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  <a:latin typeface="Noto Sans CJK KR Regular" panose="020B0500000000000000" pitchFamily="34" charset="-128"/>
                          <a:ea typeface="Noto Sans CJK KR Regular" panose="020B0500000000000000" pitchFamily="34" charset="-128"/>
                        </a:rPr>
                        <a:t>Account</a:t>
                      </a:r>
                      <a:endParaRPr lang="ko-Kore-KR" altLang="en-US" dirty="0">
                        <a:solidFill>
                          <a:schemeClr val="bg1"/>
                        </a:solidFill>
                        <a:latin typeface="Noto Sans CJK KR Regular" panose="020B0500000000000000" pitchFamily="34" charset="-128"/>
                        <a:ea typeface="Noto Sans CJK KR Regular" panose="020B0500000000000000" pitchFamily="34" charset="-128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gridSpan="2">
                  <a:txBody>
                    <a:bodyPr/>
                    <a:lstStyle/>
                    <a:p>
                      <a:endParaRPr lang="ko-Kore-KR" altLang="en-US" dirty="0">
                        <a:solidFill>
                          <a:schemeClr val="bg1"/>
                        </a:solidFill>
                        <a:latin typeface="Noto Sans CJK KR Regular" panose="020B0500000000000000" pitchFamily="34" charset="-128"/>
                        <a:ea typeface="Noto Sans CJK KR Regular" panose="020B0500000000000000" pitchFamily="34" charset="-128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ore-KR" altLang="en-US" dirty="0">
                        <a:solidFill>
                          <a:schemeClr val="tx2">
                            <a:lumMod val="25000"/>
                            <a:lumOff val="75000"/>
                          </a:schemeClr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9238123"/>
                  </a:ext>
                </a:extLst>
              </a:tr>
              <a:tr h="444724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  <a:latin typeface="Noto Sans CJK KR Regular" panose="020B0500000000000000" pitchFamily="34" charset="-128"/>
                          <a:ea typeface="Noto Sans CJK KR Regular" panose="020B0500000000000000" pitchFamily="34" charset="-128"/>
                        </a:rPr>
                        <a:t>METHOD</a:t>
                      </a:r>
                      <a:endParaRPr lang="ko-Kore-KR" altLang="en-US" dirty="0">
                        <a:solidFill>
                          <a:schemeClr val="bg1"/>
                        </a:solidFill>
                        <a:latin typeface="Noto Sans CJK KR Regular" panose="020B0500000000000000" pitchFamily="34" charset="-128"/>
                        <a:ea typeface="Noto Sans CJK KR Regular" panose="020B0500000000000000" pitchFamily="34" charset="-128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dirty="0">
                          <a:solidFill>
                            <a:schemeClr val="bg1"/>
                          </a:solidFill>
                          <a:latin typeface="Noto Sans CJK KR Regular" panose="020B0500000000000000" pitchFamily="34" charset="-128"/>
                          <a:ea typeface="Noto Sans CJK KR Regular" panose="020B0500000000000000" pitchFamily="34" charset="-128"/>
                        </a:rPr>
                        <a:t>URI</a:t>
                      </a:r>
                      <a:endParaRPr lang="ko-Kore-KR" altLang="en-US" dirty="0">
                        <a:solidFill>
                          <a:schemeClr val="bg1"/>
                        </a:solidFill>
                        <a:latin typeface="Noto Sans CJK KR Regular" panose="020B0500000000000000" pitchFamily="34" charset="-128"/>
                        <a:ea typeface="Noto Sans CJK KR Regular" panose="020B0500000000000000" pitchFamily="34" charset="-128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dirty="0">
                          <a:solidFill>
                            <a:schemeClr val="bg1"/>
                          </a:solidFill>
                          <a:latin typeface="Noto Sans CJK KR Regular" panose="020B0500000000000000" pitchFamily="34" charset="-128"/>
                          <a:ea typeface="Noto Sans CJK KR Regular" panose="020B0500000000000000" pitchFamily="34" charset="-128"/>
                        </a:rPr>
                        <a:t>Description</a:t>
                      </a:r>
                      <a:endParaRPr lang="ko-Kore-KR" altLang="en-US" dirty="0">
                        <a:solidFill>
                          <a:schemeClr val="bg1"/>
                        </a:solidFill>
                        <a:latin typeface="Noto Sans CJK KR Regular" panose="020B0500000000000000" pitchFamily="34" charset="-128"/>
                        <a:ea typeface="Noto Sans CJK KR Regular" panose="020B0500000000000000" pitchFamily="34" charset="-128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57144342"/>
                  </a:ext>
                </a:extLst>
              </a:tr>
              <a:tr h="444724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  <a:latin typeface="Noto Sans CJK KR Regular" panose="020B0500000000000000" pitchFamily="34" charset="-128"/>
                          <a:ea typeface="Noto Sans CJK KR Regular" panose="020B0500000000000000" pitchFamily="34" charset="-128"/>
                        </a:rPr>
                        <a:t>POST</a:t>
                      </a:r>
                      <a:endParaRPr lang="ko-Kore-KR" altLang="en-US" dirty="0">
                        <a:solidFill>
                          <a:schemeClr val="bg1"/>
                        </a:solidFill>
                        <a:latin typeface="Noto Sans CJK KR Regular" panose="020B0500000000000000" pitchFamily="34" charset="-128"/>
                        <a:ea typeface="Noto Sans CJK KR Regular" panose="020B0500000000000000" pitchFamily="34" charset="-128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dirty="0">
                          <a:solidFill>
                            <a:schemeClr val="bg1"/>
                          </a:solidFill>
                          <a:latin typeface="Noto Sans CJK KR Regular" panose="020B0500000000000000" pitchFamily="34" charset="-128"/>
                          <a:ea typeface="Noto Sans CJK KR Regular" panose="020B0500000000000000" pitchFamily="34" charset="-128"/>
                        </a:rPr>
                        <a:t>/login</a:t>
                      </a:r>
                      <a:endParaRPr lang="ko-Kore-KR" altLang="en-US" dirty="0">
                        <a:solidFill>
                          <a:schemeClr val="bg1"/>
                        </a:solidFill>
                        <a:latin typeface="Noto Sans CJK KR Regular" panose="020B0500000000000000" pitchFamily="34" charset="-128"/>
                        <a:ea typeface="Noto Sans CJK KR Regular" panose="020B0500000000000000" pitchFamily="34" charset="-128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dirty="0">
                          <a:solidFill>
                            <a:schemeClr val="bg1"/>
                          </a:solidFill>
                          <a:latin typeface="Noto Sans CJK KR Regular" panose="020B0500000000000000" pitchFamily="34" charset="-128"/>
                          <a:ea typeface="Noto Sans CJK KR Regular" panose="020B0500000000000000" pitchFamily="34" charset="-128"/>
                        </a:rPr>
                        <a:t>Login and Session issuance</a:t>
                      </a:r>
                      <a:endParaRPr lang="ko-Kore-KR" altLang="en-US" dirty="0">
                        <a:solidFill>
                          <a:schemeClr val="bg1"/>
                        </a:solidFill>
                        <a:latin typeface="Noto Sans CJK KR Regular" panose="020B0500000000000000" pitchFamily="34" charset="-128"/>
                        <a:ea typeface="Noto Sans CJK KR Regular" panose="020B0500000000000000" pitchFamily="34" charset="-128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13116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591061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" name="Rectangle 15">
            <a:extLst>
              <a:ext uri="{FF2B5EF4-FFF2-40B4-BE49-F238E27FC236}">
                <a16:creationId xmlns:a16="http://schemas.microsoft.com/office/drawing/2014/main" id="{FE17FD71-90E3-814D-868A-4B91E66680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Noto Sans CJK KR Regular" panose="020B0500000000000000" pitchFamily="34" charset="-128"/>
              <a:ea typeface="Noto Sans CJK KR Regular" panose="020B0500000000000000" pitchFamily="34" charset="-128"/>
            </a:endParaRPr>
          </a:p>
        </p:txBody>
      </p:sp>
      <p:sp>
        <p:nvSpPr>
          <p:cNvPr id="5" name="Rectangle 17">
            <a:extLst>
              <a:ext uri="{FF2B5EF4-FFF2-40B4-BE49-F238E27FC236}">
                <a16:creationId xmlns:a16="http://schemas.microsoft.com/office/drawing/2014/main" id="{5A02229F-64BE-EC4B-B9B5-AFD1FB5335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Noto Sans CJK KR Regular" panose="020B0500000000000000" pitchFamily="34" charset="-128"/>
              <a:ea typeface="Noto Sans CJK KR Regular" panose="020B0500000000000000" pitchFamily="34" charset="-128"/>
            </a:endParaRPr>
          </a:p>
        </p:txBody>
      </p:sp>
      <p:pic>
        <p:nvPicPr>
          <p:cNvPr id="6" name="Picture 3" descr="수채화 추상 배경">
            <a:extLst>
              <a:ext uri="{FF2B5EF4-FFF2-40B4-BE49-F238E27FC236}">
                <a16:creationId xmlns:a16="http://schemas.microsoft.com/office/drawing/2014/main" id="{49A45BA2-D100-D346-AA80-32C6E0CEDFE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t="6851" r="-1" b="13639"/>
          <a:stretch/>
        </p:blipFill>
        <p:spPr>
          <a:xfrm>
            <a:off x="3048" y="1386"/>
            <a:ext cx="12188952" cy="6856614"/>
          </a:xfrm>
          <a:prstGeom prst="rect">
            <a:avLst/>
          </a:prstGeom>
        </p:spPr>
      </p:pic>
      <p:grpSp>
        <p:nvGrpSpPr>
          <p:cNvPr id="7" name="Group 19">
            <a:extLst>
              <a:ext uri="{FF2B5EF4-FFF2-40B4-BE49-F238E27FC236}">
                <a16:creationId xmlns:a16="http://schemas.microsoft.com/office/drawing/2014/main" id="{B750E0FF-4CA7-C547-B18A-2A3430C22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6951981" y="0"/>
            <a:ext cx="5236971" cy="6858001"/>
            <a:chOff x="6951981" y="0"/>
            <a:chExt cx="5236971" cy="6858001"/>
          </a:xfrm>
        </p:grpSpPr>
        <p:pic>
          <p:nvPicPr>
            <p:cNvPr id="8" name="Picture 20">
              <a:extLst>
                <a:ext uri="{FF2B5EF4-FFF2-40B4-BE49-F238E27FC236}">
                  <a16:creationId xmlns:a16="http://schemas.microsoft.com/office/drawing/2014/main" id="{7EE153CA-F7AB-6742-9846-AA20A83063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951981" y="692703"/>
              <a:ext cx="5236971" cy="6165298"/>
            </a:xfrm>
            <a:prstGeom prst="rect">
              <a:avLst/>
            </a:prstGeom>
          </p:spPr>
        </p:pic>
        <p:pic>
          <p:nvPicPr>
            <p:cNvPr id="9" name="Picture 21">
              <a:extLst>
                <a:ext uri="{FF2B5EF4-FFF2-40B4-BE49-F238E27FC236}">
                  <a16:creationId xmlns:a16="http://schemas.microsoft.com/office/drawing/2014/main" id="{82EFB817-6DFE-2447-B141-37A10EE5F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alphaModFix amt="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154" b="19117"/>
            <a:stretch/>
          </p:blipFill>
          <p:spPr>
            <a:xfrm rot="16200000" flipH="1">
              <a:off x="7618603" y="-373126"/>
              <a:ext cx="4197223" cy="4943475"/>
            </a:xfrm>
            <a:prstGeom prst="rect">
              <a:avLst/>
            </a:prstGeom>
          </p:spPr>
        </p:pic>
      </p:grpSp>
      <p:sp>
        <p:nvSpPr>
          <p:cNvPr id="10" name="제목 1">
            <a:extLst>
              <a:ext uri="{FF2B5EF4-FFF2-40B4-BE49-F238E27FC236}">
                <a16:creationId xmlns:a16="http://schemas.microsoft.com/office/drawing/2014/main" id="{4D6BE787-90EE-644C-8CB0-9E7DCD83F81A}"/>
              </a:ext>
            </a:extLst>
          </p:cNvPr>
          <p:cNvSpPr txBox="1">
            <a:spLocks/>
          </p:cNvSpPr>
          <p:nvPr/>
        </p:nvSpPr>
        <p:spPr>
          <a:xfrm>
            <a:off x="1" y="-3898"/>
            <a:ext cx="5956916" cy="980442"/>
          </a:xfrm>
          <a:prstGeom prst="rect">
            <a:avLst/>
          </a:prstGeom>
        </p:spPr>
        <p:txBody>
          <a:bodyPr lIns="109728" tIns="109728" rIns="109728" bIns="91440" anchor="b">
            <a:normAutofit fontScale="975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0" kern="1200" spc="1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ore-KR" sz="5200" dirty="0">
                <a:solidFill>
                  <a:srgbClr val="FFFFFF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API Specification</a:t>
            </a:r>
            <a:endParaRPr kumimoji="1" lang="ko-Kore-KR" altLang="en-US" sz="5200" dirty="0">
              <a:solidFill>
                <a:srgbClr val="FFFFFF"/>
              </a:solidFill>
              <a:latin typeface="Noto Sans CJK KR Regular" panose="020B0500000000000000" pitchFamily="34" charset="-128"/>
              <a:ea typeface="Noto Sans CJK KR Regular" panose="020B0500000000000000" pitchFamily="34" charset="-128"/>
            </a:endParaRPr>
          </a:p>
        </p:txBody>
      </p:sp>
      <p:graphicFrame>
        <p:nvGraphicFramePr>
          <p:cNvPr id="12" name="표 2">
            <a:extLst>
              <a:ext uri="{FF2B5EF4-FFF2-40B4-BE49-F238E27FC236}">
                <a16:creationId xmlns:a16="http://schemas.microsoft.com/office/drawing/2014/main" id="{AAD8F9F6-3154-D14E-9D61-4B15989B57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6652548"/>
              </p:ext>
            </p:extLst>
          </p:nvPr>
        </p:nvGraphicFramePr>
        <p:xfrm>
          <a:off x="1633492" y="1988598"/>
          <a:ext cx="8336130" cy="26734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8384">
                  <a:extLst>
                    <a:ext uri="{9D8B030D-6E8A-4147-A177-3AD203B41FA5}">
                      <a16:colId xmlns:a16="http://schemas.microsoft.com/office/drawing/2014/main" val="2103938622"/>
                    </a:ext>
                  </a:extLst>
                </a:gridCol>
                <a:gridCol w="2379215">
                  <a:extLst>
                    <a:ext uri="{9D8B030D-6E8A-4147-A177-3AD203B41FA5}">
                      <a16:colId xmlns:a16="http://schemas.microsoft.com/office/drawing/2014/main" val="3205536401"/>
                    </a:ext>
                  </a:extLst>
                </a:gridCol>
                <a:gridCol w="4678531">
                  <a:extLst>
                    <a:ext uri="{9D8B030D-6E8A-4147-A177-3AD203B41FA5}">
                      <a16:colId xmlns:a16="http://schemas.microsoft.com/office/drawing/2014/main" val="2126817244"/>
                    </a:ext>
                  </a:extLst>
                </a:gridCol>
              </a:tblGrid>
              <a:tr h="449818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  <a:latin typeface="Noto Sans CJK KR Regular" panose="020B0500000000000000" pitchFamily="34" charset="-128"/>
                          <a:ea typeface="Noto Sans CJK KR Regular" panose="020B0500000000000000" pitchFamily="34" charset="-128"/>
                        </a:rPr>
                        <a:t>Slide</a:t>
                      </a:r>
                      <a:endParaRPr lang="ko-Kore-KR" altLang="en-US" dirty="0">
                        <a:solidFill>
                          <a:schemeClr val="bg1"/>
                        </a:solidFill>
                        <a:latin typeface="Noto Sans CJK KR Regular" panose="020B0500000000000000" pitchFamily="34" charset="-128"/>
                        <a:ea typeface="Noto Sans CJK KR Regular" panose="020B0500000000000000" pitchFamily="34" charset="-128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gridSpan="2">
                  <a:txBody>
                    <a:bodyPr/>
                    <a:lstStyle/>
                    <a:p>
                      <a:endParaRPr lang="ko-Kore-KR" altLang="en-US" dirty="0">
                        <a:solidFill>
                          <a:schemeClr val="bg1"/>
                        </a:solidFill>
                        <a:latin typeface="Noto Sans CJK KR Regular" panose="020B0500000000000000" pitchFamily="34" charset="-128"/>
                        <a:ea typeface="Noto Sans CJK KR Regular" panose="020B0500000000000000" pitchFamily="34" charset="-128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ore-KR" altLang="en-US" dirty="0">
                        <a:solidFill>
                          <a:schemeClr val="tx2">
                            <a:lumMod val="25000"/>
                            <a:lumOff val="75000"/>
                          </a:schemeClr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9238123"/>
                  </a:ext>
                </a:extLst>
              </a:tr>
              <a:tr h="444724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>
                          <a:solidFill>
                            <a:schemeClr val="bg1"/>
                          </a:solidFill>
                          <a:latin typeface="Noto Sans CJK KR Regular" panose="020B0500000000000000" pitchFamily="34" charset="-128"/>
                          <a:ea typeface="Noto Sans CJK KR Regular" panose="020B0500000000000000" pitchFamily="34" charset="-128"/>
                        </a:rPr>
                        <a:t>METHOD</a:t>
                      </a:r>
                      <a:endParaRPr lang="ko-Kore-KR" altLang="en-US" dirty="0">
                        <a:solidFill>
                          <a:schemeClr val="bg1"/>
                        </a:solidFill>
                        <a:latin typeface="Noto Sans CJK KR Regular" panose="020B0500000000000000" pitchFamily="34" charset="-128"/>
                        <a:ea typeface="Noto Sans CJK KR Regular" panose="020B0500000000000000" pitchFamily="34" charset="-128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dirty="0">
                          <a:solidFill>
                            <a:schemeClr val="bg1"/>
                          </a:solidFill>
                          <a:latin typeface="Noto Sans CJK KR Regular" panose="020B0500000000000000" pitchFamily="34" charset="-128"/>
                          <a:ea typeface="Noto Sans CJK KR Regular" panose="020B0500000000000000" pitchFamily="34" charset="-128"/>
                        </a:rPr>
                        <a:t>URI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Noto Sans CJK KR Regular" panose="020B0500000000000000" pitchFamily="34" charset="-128"/>
                          <a:ea typeface="Noto Sans CJK KR Regular" panose="020B0500000000000000" pitchFamily="34" charset="-128"/>
                        </a:rPr>
                        <a:t> 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Noto Sans CJK KR Regular" panose="020B0500000000000000" pitchFamily="34" charset="-128"/>
                          <a:ea typeface="Noto Sans CJK KR Regular" panose="020B0500000000000000" pitchFamily="34" charset="-128"/>
                        </a:rPr>
                        <a:t>[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Noto Sans CJK KR Regular" panose="020B0500000000000000" pitchFamily="34" charset="-128"/>
                          <a:ea typeface="Noto Sans CJK KR Regular" panose="020B0500000000000000" pitchFamily="34" charset="-128"/>
                        </a:rPr>
                        <a:t> </a:t>
                      </a:r>
                      <a:r>
                        <a:rPr lang="en-US" altLang="ko-KR" dirty="0" err="1">
                          <a:solidFill>
                            <a:schemeClr val="bg1"/>
                          </a:solidFill>
                          <a:latin typeface="Noto Sans CJK KR Regular" panose="020B0500000000000000" pitchFamily="34" charset="-128"/>
                          <a:ea typeface="Noto Sans CJK KR Regular" panose="020B0500000000000000" pitchFamily="34" charset="-128"/>
                        </a:rPr>
                        <a:t>api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Noto Sans CJK KR Regular" panose="020B0500000000000000" pitchFamily="34" charset="-128"/>
                          <a:ea typeface="Noto Sans CJK KR Regular" panose="020B0500000000000000" pitchFamily="34" charset="-128"/>
                        </a:rPr>
                        <a:t>/slides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Noto Sans CJK KR Regular" panose="020B0500000000000000" pitchFamily="34" charset="-128"/>
                          <a:ea typeface="Noto Sans CJK KR Regular" panose="020B0500000000000000" pitchFamily="34" charset="-128"/>
                        </a:rPr>
                        <a:t> 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Noto Sans CJK KR Regular" panose="020B0500000000000000" pitchFamily="34" charset="-128"/>
                          <a:ea typeface="Noto Sans CJK KR Regular" panose="020B0500000000000000" pitchFamily="34" charset="-128"/>
                        </a:rPr>
                        <a:t>]</a:t>
                      </a:r>
                      <a:endParaRPr lang="ko-Kore-KR" altLang="en-US" dirty="0">
                        <a:solidFill>
                          <a:schemeClr val="bg1"/>
                        </a:solidFill>
                        <a:latin typeface="Noto Sans CJK KR Regular" panose="020B0500000000000000" pitchFamily="34" charset="-128"/>
                        <a:ea typeface="Noto Sans CJK KR Regular" panose="020B0500000000000000" pitchFamily="34" charset="-128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dirty="0">
                          <a:solidFill>
                            <a:schemeClr val="bg1"/>
                          </a:solidFill>
                          <a:latin typeface="Noto Sans CJK KR Regular" panose="020B0500000000000000" pitchFamily="34" charset="-128"/>
                          <a:ea typeface="Noto Sans CJK KR Regular" panose="020B0500000000000000" pitchFamily="34" charset="-128"/>
                        </a:rPr>
                        <a:t>Description</a:t>
                      </a:r>
                      <a:endParaRPr lang="ko-Kore-KR" altLang="en-US" dirty="0">
                        <a:solidFill>
                          <a:schemeClr val="bg1"/>
                        </a:solidFill>
                        <a:latin typeface="Noto Sans CJK KR Regular" panose="020B0500000000000000" pitchFamily="34" charset="-128"/>
                        <a:ea typeface="Noto Sans CJK KR Regular" panose="020B0500000000000000" pitchFamily="34" charset="-128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57144342"/>
                  </a:ext>
                </a:extLst>
              </a:tr>
              <a:tr h="444724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  <a:latin typeface="Noto Sans CJK KR Regular" panose="020B0500000000000000" pitchFamily="34" charset="-128"/>
                          <a:ea typeface="Noto Sans CJK KR Regular" panose="020B0500000000000000" pitchFamily="34" charset="-128"/>
                        </a:rPr>
                        <a:t>GET</a:t>
                      </a:r>
                      <a:endParaRPr lang="ko-Kore-KR" altLang="en-US" dirty="0">
                        <a:solidFill>
                          <a:schemeClr val="bg1"/>
                        </a:solidFill>
                        <a:latin typeface="Noto Sans CJK KR Regular" panose="020B0500000000000000" pitchFamily="34" charset="-128"/>
                        <a:ea typeface="Noto Sans CJK KR Regular" panose="020B0500000000000000" pitchFamily="34" charset="-128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dirty="0">
                          <a:solidFill>
                            <a:schemeClr val="bg1"/>
                          </a:solidFill>
                          <a:latin typeface="Noto Sans CJK KR Regular" panose="020B0500000000000000" pitchFamily="34" charset="-128"/>
                          <a:ea typeface="Noto Sans CJK KR Regular" panose="020B0500000000000000" pitchFamily="34" charset="-128"/>
                        </a:rPr>
                        <a:t>/</a:t>
                      </a:r>
                      <a:endParaRPr lang="ko-Kore-KR" altLang="en-US" dirty="0">
                        <a:solidFill>
                          <a:schemeClr val="bg1"/>
                        </a:solidFill>
                        <a:latin typeface="Noto Sans CJK KR Regular" panose="020B0500000000000000" pitchFamily="34" charset="-128"/>
                        <a:ea typeface="Noto Sans CJK KR Regular" panose="020B0500000000000000" pitchFamily="34" charset="-128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dirty="0">
                          <a:solidFill>
                            <a:schemeClr val="bg1"/>
                          </a:solidFill>
                          <a:latin typeface="Noto Sans CJK KR Regular" panose="020B0500000000000000" pitchFamily="34" charset="-128"/>
                          <a:ea typeface="Noto Sans CJK KR Regular" panose="020B0500000000000000" pitchFamily="34" charset="-128"/>
                        </a:rPr>
                        <a:t>Downloadable slide list</a:t>
                      </a:r>
                      <a:endParaRPr lang="ko-Kore-KR" altLang="en-US" dirty="0">
                        <a:solidFill>
                          <a:schemeClr val="bg1"/>
                        </a:solidFill>
                        <a:latin typeface="Noto Sans CJK KR Regular" panose="020B0500000000000000" pitchFamily="34" charset="-128"/>
                        <a:ea typeface="Noto Sans CJK KR Regular" panose="020B0500000000000000" pitchFamily="34" charset="-128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1311679"/>
                  </a:ext>
                </a:extLst>
              </a:tr>
              <a:tr h="444724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  <a:latin typeface="Noto Sans CJK KR Regular" panose="020B0500000000000000" pitchFamily="34" charset="-128"/>
                          <a:ea typeface="Noto Sans CJK KR Regular" panose="020B0500000000000000" pitchFamily="34" charset="-128"/>
                        </a:rPr>
                        <a:t>GET</a:t>
                      </a:r>
                      <a:endParaRPr lang="ko-Kore-KR" altLang="en-US" dirty="0">
                        <a:solidFill>
                          <a:schemeClr val="bg1"/>
                        </a:solidFill>
                        <a:latin typeface="Noto Sans CJK KR Regular" panose="020B0500000000000000" pitchFamily="34" charset="-128"/>
                        <a:ea typeface="Noto Sans CJK KR Regular" panose="020B0500000000000000" pitchFamily="34" charset="-128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dirty="0">
                          <a:solidFill>
                            <a:schemeClr val="bg1"/>
                          </a:solidFill>
                          <a:latin typeface="Noto Sans CJK KR Regular" panose="020B0500000000000000" pitchFamily="34" charset="-128"/>
                          <a:ea typeface="Noto Sans CJK KR Regular" panose="020B0500000000000000" pitchFamily="34" charset="-128"/>
                        </a:rPr>
                        <a:t>/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Noto Sans CJK KR Regular" panose="020B0500000000000000" pitchFamily="34" charset="-128"/>
                          <a:ea typeface="Noto Sans CJK KR Regular" panose="020B0500000000000000" pitchFamily="34" charset="-128"/>
                        </a:rPr>
                        <a:t>{search}</a:t>
                      </a:r>
                      <a:endParaRPr lang="ko-Kore-KR" altLang="en-US" dirty="0">
                        <a:solidFill>
                          <a:schemeClr val="bg1"/>
                        </a:solidFill>
                        <a:latin typeface="Noto Sans CJK KR Regular" panose="020B0500000000000000" pitchFamily="34" charset="-128"/>
                        <a:ea typeface="Noto Sans CJK KR Regular" panose="020B0500000000000000" pitchFamily="34" charset="-128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dirty="0">
                          <a:solidFill>
                            <a:schemeClr val="bg1"/>
                          </a:solidFill>
                          <a:latin typeface="Noto Sans CJK KR Regular" panose="020B0500000000000000" pitchFamily="34" charset="-128"/>
                          <a:ea typeface="Noto Sans CJK KR Regular" panose="020B0500000000000000" pitchFamily="34" charset="-128"/>
                        </a:rPr>
                        <a:t>Search filename by search word</a:t>
                      </a:r>
                      <a:endParaRPr lang="ko-Kore-KR" altLang="en-US" dirty="0">
                        <a:solidFill>
                          <a:schemeClr val="bg1"/>
                        </a:solidFill>
                        <a:latin typeface="Noto Sans CJK KR Regular" panose="020B0500000000000000" pitchFamily="34" charset="-128"/>
                        <a:ea typeface="Noto Sans CJK KR Regular" panose="020B0500000000000000" pitchFamily="34" charset="-128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4825241"/>
                  </a:ext>
                </a:extLst>
              </a:tr>
              <a:tr h="444724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  <a:latin typeface="Noto Sans CJK KR Regular" panose="020B0500000000000000" pitchFamily="34" charset="-128"/>
                          <a:ea typeface="Noto Sans CJK KR Regular" panose="020B0500000000000000" pitchFamily="34" charset="-128"/>
                        </a:rPr>
                        <a:t>GET</a:t>
                      </a:r>
                      <a:endParaRPr lang="ko-Kore-KR" altLang="en-US" dirty="0">
                        <a:solidFill>
                          <a:schemeClr val="bg1"/>
                        </a:solidFill>
                        <a:latin typeface="Noto Sans CJK KR Regular" panose="020B0500000000000000" pitchFamily="34" charset="-128"/>
                        <a:ea typeface="Noto Sans CJK KR Regular" panose="020B0500000000000000" pitchFamily="34" charset="-128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dirty="0">
                          <a:solidFill>
                            <a:schemeClr val="bg1"/>
                          </a:solidFill>
                          <a:latin typeface="Noto Sans CJK KR Regular" panose="020B0500000000000000" pitchFamily="34" charset="-128"/>
                          <a:ea typeface="Noto Sans CJK KR Regular" panose="020B0500000000000000" pitchFamily="34" charset="-128"/>
                        </a:rPr>
                        <a:t>/download/{</a:t>
                      </a:r>
                      <a:r>
                        <a:rPr lang="en-US" altLang="ko-Kore-KR" dirty="0" err="1">
                          <a:solidFill>
                            <a:schemeClr val="bg1"/>
                          </a:solidFill>
                          <a:latin typeface="Noto Sans CJK KR Regular" panose="020B0500000000000000" pitchFamily="34" charset="-128"/>
                          <a:ea typeface="Noto Sans CJK KR Regular" panose="020B0500000000000000" pitchFamily="34" charset="-128"/>
                        </a:rPr>
                        <a:t>slideId</a:t>
                      </a:r>
                      <a:r>
                        <a:rPr lang="en-US" altLang="ko-Kore-KR" dirty="0">
                          <a:solidFill>
                            <a:schemeClr val="bg1"/>
                          </a:solidFill>
                          <a:latin typeface="Noto Sans CJK KR Regular" panose="020B0500000000000000" pitchFamily="34" charset="-128"/>
                          <a:ea typeface="Noto Sans CJK KR Regular" panose="020B0500000000000000" pitchFamily="34" charset="-128"/>
                        </a:rPr>
                        <a:t>}</a:t>
                      </a:r>
                      <a:endParaRPr lang="ko-Kore-KR" altLang="en-US" dirty="0">
                        <a:solidFill>
                          <a:schemeClr val="bg1"/>
                        </a:solidFill>
                        <a:latin typeface="Noto Sans CJK KR Regular" panose="020B0500000000000000" pitchFamily="34" charset="-128"/>
                        <a:ea typeface="Noto Sans CJK KR Regular" panose="020B0500000000000000" pitchFamily="34" charset="-128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dirty="0">
                          <a:solidFill>
                            <a:schemeClr val="bg1"/>
                          </a:solidFill>
                          <a:latin typeface="Noto Sans CJK KR Regular" panose="020B0500000000000000" pitchFamily="34" charset="-128"/>
                          <a:ea typeface="Noto Sans CJK KR Regular" panose="020B0500000000000000" pitchFamily="34" charset="-128"/>
                        </a:rPr>
                        <a:t>Download </a:t>
                      </a:r>
                      <a:r>
                        <a:rPr lang="en-US" altLang="ko-Kore-KR" dirty="0" err="1">
                          <a:solidFill>
                            <a:schemeClr val="bg1"/>
                          </a:solidFill>
                          <a:latin typeface="Noto Sans CJK KR Regular" panose="020B0500000000000000" pitchFamily="34" charset="-128"/>
                          <a:ea typeface="Noto Sans CJK KR Regular" panose="020B0500000000000000" pitchFamily="34" charset="-128"/>
                        </a:rPr>
                        <a:t>silde</a:t>
                      </a:r>
                      <a:endParaRPr lang="ko-Kore-KR" altLang="en-US" dirty="0">
                        <a:solidFill>
                          <a:schemeClr val="bg1"/>
                        </a:solidFill>
                        <a:latin typeface="Noto Sans CJK KR Regular" panose="020B0500000000000000" pitchFamily="34" charset="-128"/>
                        <a:ea typeface="Noto Sans CJK KR Regular" panose="020B0500000000000000" pitchFamily="34" charset="-128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6465606"/>
                  </a:ext>
                </a:extLst>
              </a:tr>
              <a:tr h="444724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  <a:latin typeface="Noto Sans CJK KR Regular" panose="020B0500000000000000" pitchFamily="34" charset="-128"/>
                          <a:ea typeface="Noto Sans CJK KR Regular" panose="020B0500000000000000" pitchFamily="34" charset="-128"/>
                        </a:rPr>
                        <a:t>POST</a:t>
                      </a:r>
                      <a:endParaRPr lang="ko-Kore-KR" altLang="en-US" dirty="0">
                        <a:solidFill>
                          <a:schemeClr val="bg1"/>
                        </a:solidFill>
                        <a:latin typeface="Noto Sans CJK KR Regular" panose="020B0500000000000000" pitchFamily="34" charset="-128"/>
                        <a:ea typeface="Noto Sans CJK KR Regular" panose="020B0500000000000000" pitchFamily="34" charset="-128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dirty="0">
                          <a:solidFill>
                            <a:schemeClr val="bg1"/>
                          </a:solidFill>
                          <a:latin typeface="Noto Sans CJK KR Regular" panose="020B0500000000000000" pitchFamily="34" charset="-128"/>
                          <a:ea typeface="Noto Sans CJK KR Regular" panose="020B0500000000000000" pitchFamily="34" charset="-128"/>
                        </a:rPr>
                        <a:t>/</a:t>
                      </a:r>
                      <a:endParaRPr lang="ko-Kore-KR" altLang="en-US" dirty="0">
                        <a:solidFill>
                          <a:schemeClr val="bg1"/>
                        </a:solidFill>
                        <a:latin typeface="Noto Sans CJK KR Regular" panose="020B0500000000000000" pitchFamily="34" charset="-128"/>
                        <a:ea typeface="Noto Sans CJK KR Regular" panose="020B0500000000000000" pitchFamily="34" charset="-128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dirty="0">
                          <a:solidFill>
                            <a:schemeClr val="bg1"/>
                          </a:solidFill>
                          <a:latin typeface="Noto Sans CJK KR Regular" panose="020B0500000000000000" pitchFamily="34" charset="-128"/>
                          <a:ea typeface="Noto Sans CJK KR Regular" panose="020B0500000000000000" pitchFamily="34" charset="-128"/>
                        </a:rPr>
                        <a:t>Upload slide on server storage</a:t>
                      </a:r>
                      <a:endParaRPr lang="ko-Kore-KR" altLang="en-US" dirty="0">
                        <a:solidFill>
                          <a:schemeClr val="bg1"/>
                        </a:solidFill>
                        <a:latin typeface="Noto Sans CJK KR Regular" panose="020B0500000000000000" pitchFamily="34" charset="-128"/>
                        <a:ea typeface="Noto Sans CJK KR Regular" panose="020B0500000000000000" pitchFamily="34" charset="-128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57888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161870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" name="Rectangle 15">
            <a:extLst>
              <a:ext uri="{FF2B5EF4-FFF2-40B4-BE49-F238E27FC236}">
                <a16:creationId xmlns:a16="http://schemas.microsoft.com/office/drawing/2014/main" id="{FE17FD71-90E3-814D-868A-4B91E66680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Noto Sans CJK KR Regular" panose="020B0500000000000000" pitchFamily="34" charset="-128"/>
              <a:ea typeface="Noto Sans CJK KR Regular" panose="020B0500000000000000" pitchFamily="34" charset="-128"/>
            </a:endParaRPr>
          </a:p>
        </p:txBody>
      </p:sp>
      <p:sp>
        <p:nvSpPr>
          <p:cNvPr id="5" name="Rectangle 17">
            <a:extLst>
              <a:ext uri="{FF2B5EF4-FFF2-40B4-BE49-F238E27FC236}">
                <a16:creationId xmlns:a16="http://schemas.microsoft.com/office/drawing/2014/main" id="{5A02229F-64BE-EC4B-B9B5-AFD1FB5335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Noto Sans CJK KR Regular" panose="020B0500000000000000" pitchFamily="34" charset="-128"/>
              <a:ea typeface="Noto Sans CJK KR Regular" panose="020B0500000000000000" pitchFamily="34" charset="-128"/>
            </a:endParaRPr>
          </a:p>
        </p:txBody>
      </p:sp>
      <p:pic>
        <p:nvPicPr>
          <p:cNvPr id="6" name="Picture 3" descr="수채화 추상 배경">
            <a:extLst>
              <a:ext uri="{FF2B5EF4-FFF2-40B4-BE49-F238E27FC236}">
                <a16:creationId xmlns:a16="http://schemas.microsoft.com/office/drawing/2014/main" id="{49A45BA2-D100-D346-AA80-32C6E0CEDFE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t="6851" r="-1" b="13639"/>
          <a:stretch/>
        </p:blipFill>
        <p:spPr>
          <a:xfrm>
            <a:off x="3048" y="1386"/>
            <a:ext cx="12188952" cy="6856614"/>
          </a:xfrm>
          <a:prstGeom prst="rect">
            <a:avLst/>
          </a:prstGeom>
        </p:spPr>
      </p:pic>
      <p:grpSp>
        <p:nvGrpSpPr>
          <p:cNvPr id="7" name="Group 19">
            <a:extLst>
              <a:ext uri="{FF2B5EF4-FFF2-40B4-BE49-F238E27FC236}">
                <a16:creationId xmlns:a16="http://schemas.microsoft.com/office/drawing/2014/main" id="{B750E0FF-4CA7-C547-B18A-2A3430C22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6951981" y="0"/>
            <a:ext cx="5236971" cy="6858001"/>
            <a:chOff x="6951981" y="0"/>
            <a:chExt cx="5236971" cy="6858001"/>
          </a:xfrm>
        </p:grpSpPr>
        <p:pic>
          <p:nvPicPr>
            <p:cNvPr id="8" name="Picture 20">
              <a:extLst>
                <a:ext uri="{FF2B5EF4-FFF2-40B4-BE49-F238E27FC236}">
                  <a16:creationId xmlns:a16="http://schemas.microsoft.com/office/drawing/2014/main" id="{7EE153CA-F7AB-6742-9846-AA20A83063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951981" y="692703"/>
              <a:ext cx="5236971" cy="6165298"/>
            </a:xfrm>
            <a:prstGeom prst="rect">
              <a:avLst/>
            </a:prstGeom>
          </p:spPr>
        </p:pic>
        <p:pic>
          <p:nvPicPr>
            <p:cNvPr id="9" name="Picture 21">
              <a:extLst>
                <a:ext uri="{FF2B5EF4-FFF2-40B4-BE49-F238E27FC236}">
                  <a16:creationId xmlns:a16="http://schemas.microsoft.com/office/drawing/2014/main" id="{82EFB817-6DFE-2447-B141-37A10EE5F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alphaModFix amt="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154" b="19117"/>
            <a:stretch/>
          </p:blipFill>
          <p:spPr>
            <a:xfrm rot="16200000" flipH="1">
              <a:off x="7618603" y="-373126"/>
              <a:ext cx="4197223" cy="4943475"/>
            </a:xfrm>
            <a:prstGeom prst="rect">
              <a:avLst/>
            </a:prstGeom>
          </p:spPr>
        </p:pic>
      </p:grpSp>
      <p:sp>
        <p:nvSpPr>
          <p:cNvPr id="10" name="제목 1">
            <a:extLst>
              <a:ext uri="{FF2B5EF4-FFF2-40B4-BE49-F238E27FC236}">
                <a16:creationId xmlns:a16="http://schemas.microsoft.com/office/drawing/2014/main" id="{4D6BE787-90EE-644C-8CB0-9E7DCD83F81A}"/>
              </a:ext>
            </a:extLst>
          </p:cNvPr>
          <p:cNvSpPr txBox="1">
            <a:spLocks/>
          </p:cNvSpPr>
          <p:nvPr/>
        </p:nvSpPr>
        <p:spPr>
          <a:xfrm>
            <a:off x="1" y="-3898"/>
            <a:ext cx="5956916" cy="980442"/>
          </a:xfrm>
          <a:prstGeom prst="rect">
            <a:avLst/>
          </a:prstGeom>
        </p:spPr>
        <p:txBody>
          <a:bodyPr lIns="109728" tIns="109728" rIns="109728" bIns="91440" anchor="b">
            <a:normAutofit fontScale="975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0" kern="1200" spc="1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ore-KR" sz="5200" dirty="0">
                <a:solidFill>
                  <a:srgbClr val="FFFFFF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API Specification</a:t>
            </a:r>
            <a:endParaRPr kumimoji="1" lang="ko-Kore-KR" altLang="en-US" sz="5200" dirty="0">
              <a:solidFill>
                <a:srgbClr val="FFFFFF"/>
              </a:solidFill>
              <a:latin typeface="Noto Sans CJK KR Regular" panose="020B0500000000000000" pitchFamily="34" charset="-128"/>
              <a:ea typeface="Noto Sans CJK KR Regular" panose="020B0500000000000000" pitchFamily="34" charset="-128"/>
            </a:endParaRPr>
          </a:p>
        </p:txBody>
      </p:sp>
      <p:graphicFrame>
        <p:nvGraphicFramePr>
          <p:cNvPr id="12" name="표 2">
            <a:extLst>
              <a:ext uri="{FF2B5EF4-FFF2-40B4-BE49-F238E27FC236}">
                <a16:creationId xmlns:a16="http://schemas.microsoft.com/office/drawing/2014/main" id="{AAD8F9F6-3154-D14E-9D61-4B15989B57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8014070"/>
              </p:ext>
            </p:extLst>
          </p:nvPr>
        </p:nvGraphicFramePr>
        <p:xfrm>
          <a:off x="1633492" y="1988598"/>
          <a:ext cx="8336130" cy="22287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8384">
                  <a:extLst>
                    <a:ext uri="{9D8B030D-6E8A-4147-A177-3AD203B41FA5}">
                      <a16:colId xmlns:a16="http://schemas.microsoft.com/office/drawing/2014/main" val="2103938622"/>
                    </a:ext>
                  </a:extLst>
                </a:gridCol>
                <a:gridCol w="2379215">
                  <a:extLst>
                    <a:ext uri="{9D8B030D-6E8A-4147-A177-3AD203B41FA5}">
                      <a16:colId xmlns:a16="http://schemas.microsoft.com/office/drawing/2014/main" val="3205536401"/>
                    </a:ext>
                  </a:extLst>
                </a:gridCol>
                <a:gridCol w="4678531">
                  <a:extLst>
                    <a:ext uri="{9D8B030D-6E8A-4147-A177-3AD203B41FA5}">
                      <a16:colId xmlns:a16="http://schemas.microsoft.com/office/drawing/2014/main" val="2126817244"/>
                    </a:ext>
                  </a:extLst>
                </a:gridCol>
              </a:tblGrid>
              <a:tr h="449818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  <a:latin typeface="Noto Sans CJK KR Regular" panose="020B0500000000000000" pitchFamily="34" charset="-128"/>
                          <a:ea typeface="Noto Sans CJK KR Regular" panose="020B0500000000000000" pitchFamily="34" charset="-128"/>
                        </a:rPr>
                        <a:t>History</a:t>
                      </a:r>
                      <a:endParaRPr lang="ko-Kore-KR" altLang="en-US" dirty="0">
                        <a:solidFill>
                          <a:schemeClr val="bg1"/>
                        </a:solidFill>
                        <a:latin typeface="Noto Sans CJK KR Regular" panose="020B0500000000000000" pitchFamily="34" charset="-128"/>
                        <a:ea typeface="Noto Sans CJK KR Regular" panose="020B0500000000000000" pitchFamily="34" charset="-128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gridSpan="2">
                  <a:txBody>
                    <a:bodyPr/>
                    <a:lstStyle/>
                    <a:p>
                      <a:endParaRPr lang="ko-Kore-KR" altLang="en-US" dirty="0">
                        <a:solidFill>
                          <a:schemeClr val="bg1"/>
                        </a:solidFill>
                        <a:latin typeface="Noto Sans CJK KR Regular" panose="020B0500000000000000" pitchFamily="34" charset="-128"/>
                        <a:ea typeface="Noto Sans CJK KR Regular" panose="020B0500000000000000" pitchFamily="34" charset="-128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ore-KR" altLang="en-US" dirty="0">
                        <a:solidFill>
                          <a:schemeClr val="tx2">
                            <a:lumMod val="25000"/>
                            <a:lumOff val="75000"/>
                          </a:schemeClr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9238123"/>
                  </a:ext>
                </a:extLst>
              </a:tr>
              <a:tr h="444724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  <a:latin typeface="Noto Sans CJK KR Regular" panose="020B0500000000000000" pitchFamily="34" charset="-128"/>
                          <a:ea typeface="Noto Sans CJK KR Regular" panose="020B0500000000000000" pitchFamily="34" charset="-128"/>
                        </a:rPr>
                        <a:t>METHOD</a:t>
                      </a:r>
                      <a:endParaRPr lang="ko-Kore-KR" altLang="en-US" dirty="0">
                        <a:solidFill>
                          <a:schemeClr val="bg1"/>
                        </a:solidFill>
                        <a:latin typeface="Noto Sans CJK KR Regular" panose="020B0500000000000000" pitchFamily="34" charset="-128"/>
                        <a:ea typeface="Noto Sans CJK KR Regular" panose="020B0500000000000000" pitchFamily="34" charset="-128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dirty="0">
                          <a:solidFill>
                            <a:schemeClr val="bg1"/>
                          </a:solidFill>
                          <a:latin typeface="Noto Sans CJK KR Regular" panose="020B0500000000000000" pitchFamily="34" charset="-128"/>
                          <a:ea typeface="Noto Sans CJK KR Regular" panose="020B0500000000000000" pitchFamily="34" charset="-128"/>
                        </a:rPr>
                        <a:t>URI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Noto Sans CJK KR Regular" panose="020B0500000000000000" pitchFamily="34" charset="-128"/>
                          <a:ea typeface="Noto Sans CJK KR Regular" panose="020B0500000000000000" pitchFamily="34" charset="-128"/>
                        </a:rPr>
                        <a:t> 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Noto Sans CJK KR Regular" panose="020B0500000000000000" pitchFamily="34" charset="-128"/>
                          <a:ea typeface="Noto Sans CJK KR Regular" panose="020B0500000000000000" pitchFamily="34" charset="-128"/>
                        </a:rPr>
                        <a:t>[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Noto Sans CJK KR Regular" panose="020B0500000000000000" pitchFamily="34" charset="-128"/>
                          <a:ea typeface="Noto Sans CJK KR Regular" panose="020B0500000000000000" pitchFamily="34" charset="-128"/>
                        </a:rPr>
                        <a:t> </a:t>
                      </a:r>
                      <a:r>
                        <a:rPr lang="en-US" altLang="ko-KR" dirty="0" err="1">
                          <a:solidFill>
                            <a:schemeClr val="bg1"/>
                          </a:solidFill>
                          <a:latin typeface="Noto Sans CJK KR Regular" panose="020B0500000000000000" pitchFamily="34" charset="-128"/>
                          <a:ea typeface="Noto Sans CJK KR Regular" panose="020B0500000000000000" pitchFamily="34" charset="-128"/>
                        </a:rPr>
                        <a:t>api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Noto Sans CJK KR Regular" panose="020B0500000000000000" pitchFamily="34" charset="-128"/>
                          <a:ea typeface="Noto Sans CJK KR Regular" panose="020B0500000000000000" pitchFamily="34" charset="-128"/>
                        </a:rPr>
                        <a:t>/histories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Noto Sans CJK KR Regular" panose="020B0500000000000000" pitchFamily="34" charset="-128"/>
                          <a:ea typeface="Noto Sans CJK KR Regular" panose="020B0500000000000000" pitchFamily="34" charset="-128"/>
                        </a:rPr>
                        <a:t> 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Noto Sans CJK KR Regular" panose="020B0500000000000000" pitchFamily="34" charset="-128"/>
                          <a:ea typeface="Noto Sans CJK KR Regular" panose="020B0500000000000000" pitchFamily="34" charset="-128"/>
                        </a:rPr>
                        <a:t>]</a:t>
                      </a:r>
                      <a:endParaRPr lang="ko-Kore-KR" altLang="en-US" dirty="0">
                        <a:solidFill>
                          <a:schemeClr val="bg1"/>
                        </a:solidFill>
                        <a:latin typeface="Noto Sans CJK KR Regular" panose="020B0500000000000000" pitchFamily="34" charset="-128"/>
                        <a:ea typeface="Noto Sans CJK KR Regular" panose="020B0500000000000000" pitchFamily="34" charset="-128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dirty="0">
                          <a:solidFill>
                            <a:schemeClr val="bg1"/>
                          </a:solidFill>
                          <a:latin typeface="Noto Sans CJK KR Regular" panose="020B0500000000000000" pitchFamily="34" charset="-128"/>
                          <a:ea typeface="Noto Sans CJK KR Regular" panose="020B0500000000000000" pitchFamily="34" charset="-128"/>
                        </a:rPr>
                        <a:t>Description</a:t>
                      </a:r>
                      <a:endParaRPr lang="ko-Kore-KR" altLang="en-US" dirty="0">
                        <a:solidFill>
                          <a:schemeClr val="bg1"/>
                        </a:solidFill>
                        <a:latin typeface="Noto Sans CJK KR Regular" panose="020B0500000000000000" pitchFamily="34" charset="-128"/>
                        <a:ea typeface="Noto Sans CJK KR Regular" panose="020B0500000000000000" pitchFamily="34" charset="-128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57144342"/>
                  </a:ext>
                </a:extLst>
              </a:tr>
              <a:tr h="444724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  <a:latin typeface="Noto Sans CJK KR Regular" panose="020B0500000000000000" pitchFamily="34" charset="-128"/>
                          <a:ea typeface="Noto Sans CJK KR Regular" panose="020B0500000000000000" pitchFamily="34" charset="-128"/>
                        </a:rPr>
                        <a:t>GET</a:t>
                      </a:r>
                      <a:endParaRPr lang="ko-Kore-KR" altLang="en-US" dirty="0">
                        <a:solidFill>
                          <a:schemeClr val="bg1"/>
                        </a:solidFill>
                        <a:latin typeface="Noto Sans CJK KR Regular" panose="020B0500000000000000" pitchFamily="34" charset="-128"/>
                        <a:ea typeface="Noto Sans CJK KR Regular" panose="020B0500000000000000" pitchFamily="34" charset="-128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dirty="0">
                          <a:solidFill>
                            <a:schemeClr val="bg1"/>
                          </a:solidFill>
                          <a:latin typeface="Noto Sans CJK KR Regular" panose="020B0500000000000000" pitchFamily="34" charset="-128"/>
                          <a:ea typeface="Noto Sans CJK KR Regular" panose="020B0500000000000000" pitchFamily="34" charset="-128"/>
                        </a:rPr>
                        <a:t>/</a:t>
                      </a:r>
                      <a:endParaRPr lang="ko-Kore-KR" altLang="en-US" dirty="0">
                        <a:solidFill>
                          <a:schemeClr val="bg1"/>
                        </a:solidFill>
                        <a:latin typeface="Noto Sans CJK KR Regular" panose="020B0500000000000000" pitchFamily="34" charset="-128"/>
                        <a:ea typeface="Noto Sans CJK KR Regular" panose="020B0500000000000000" pitchFamily="34" charset="-128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dirty="0">
                          <a:solidFill>
                            <a:schemeClr val="bg1"/>
                          </a:solidFill>
                          <a:latin typeface="Noto Sans CJK KR Regular" panose="020B0500000000000000" pitchFamily="34" charset="-128"/>
                          <a:ea typeface="Noto Sans CJK KR Regular" panose="020B0500000000000000" pitchFamily="34" charset="-128"/>
                        </a:rPr>
                        <a:t>Return your analysis history list</a:t>
                      </a:r>
                      <a:endParaRPr lang="ko-Kore-KR" altLang="en-US" dirty="0">
                        <a:solidFill>
                          <a:schemeClr val="bg1"/>
                        </a:solidFill>
                        <a:latin typeface="Noto Sans CJK KR Regular" panose="020B0500000000000000" pitchFamily="34" charset="-128"/>
                        <a:ea typeface="Noto Sans CJK KR Regular" panose="020B0500000000000000" pitchFamily="34" charset="-128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1311679"/>
                  </a:ext>
                </a:extLst>
              </a:tr>
              <a:tr h="444724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  <a:latin typeface="Noto Sans CJK KR Regular" panose="020B0500000000000000" pitchFamily="34" charset="-128"/>
                          <a:ea typeface="Noto Sans CJK KR Regular" panose="020B0500000000000000" pitchFamily="34" charset="-128"/>
                        </a:rPr>
                        <a:t>GET</a:t>
                      </a:r>
                      <a:endParaRPr lang="ko-Kore-KR" altLang="en-US" dirty="0">
                        <a:solidFill>
                          <a:schemeClr val="bg1"/>
                        </a:solidFill>
                        <a:latin typeface="Noto Sans CJK KR Regular" panose="020B0500000000000000" pitchFamily="34" charset="-128"/>
                        <a:ea typeface="Noto Sans CJK KR Regular" panose="020B0500000000000000" pitchFamily="34" charset="-128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dirty="0">
                          <a:solidFill>
                            <a:schemeClr val="bg1"/>
                          </a:solidFill>
                          <a:latin typeface="Noto Sans CJK KR Regular" panose="020B0500000000000000" pitchFamily="34" charset="-128"/>
                          <a:ea typeface="Noto Sans CJK KR Regular" panose="020B0500000000000000" pitchFamily="34" charset="-128"/>
                        </a:rPr>
                        <a:t>/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Noto Sans CJK KR Regular" panose="020B0500000000000000" pitchFamily="34" charset="-128"/>
                          <a:ea typeface="Noto Sans CJK KR Regular" panose="020B0500000000000000" pitchFamily="34" charset="-128"/>
                        </a:rPr>
                        <a:t>{</a:t>
                      </a:r>
                      <a:r>
                        <a:rPr lang="en-US" altLang="ko-KR" dirty="0" err="1">
                          <a:solidFill>
                            <a:schemeClr val="bg1"/>
                          </a:solidFill>
                          <a:latin typeface="Noto Sans CJK KR Regular" panose="020B0500000000000000" pitchFamily="34" charset="-128"/>
                          <a:ea typeface="Noto Sans CJK KR Regular" panose="020B0500000000000000" pitchFamily="34" charset="-128"/>
                        </a:rPr>
                        <a:t>historyId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Noto Sans CJK KR Regular" panose="020B0500000000000000" pitchFamily="34" charset="-128"/>
                          <a:ea typeface="Noto Sans CJK KR Regular" panose="020B0500000000000000" pitchFamily="34" charset="-128"/>
                        </a:rPr>
                        <a:t>}</a:t>
                      </a:r>
                      <a:endParaRPr lang="ko-Kore-KR" altLang="en-US" dirty="0">
                        <a:solidFill>
                          <a:schemeClr val="bg1"/>
                        </a:solidFill>
                        <a:latin typeface="Noto Sans CJK KR Regular" panose="020B0500000000000000" pitchFamily="34" charset="-128"/>
                        <a:ea typeface="Noto Sans CJK KR Regular" panose="020B0500000000000000" pitchFamily="34" charset="-128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dirty="0">
                          <a:solidFill>
                            <a:schemeClr val="bg1"/>
                          </a:solidFill>
                          <a:latin typeface="Noto Sans CJK KR Regular" panose="020B0500000000000000" pitchFamily="34" charset="-128"/>
                          <a:ea typeface="Noto Sans CJK KR Regular" panose="020B0500000000000000" pitchFamily="34" charset="-128"/>
                        </a:rPr>
                        <a:t>Return history</a:t>
                      </a:r>
                      <a:endParaRPr lang="ko-Kore-KR" altLang="en-US" dirty="0">
                        <a:solidFill>
                          <a:schemeClr val="bg1"/>
                        </a:solidFill>
                        <a:latin typeface="Noto Sans CJK KR Regular" panose="020B0500000000000000" pitchFamily="34" charset="-128"/>
                        <a:ea typeface="Noto Sans CJK KR Regular" panose="020B0500000000000000" pitchFamily="34" charset="-128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4825241"/>
                  </a:ext>
                </a:extLst>
              </a:tr>
              <a:tr h="444724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  <a:latin typeface="Noto Sans CJK KR Regular" panose="020B0500000000000000" pitchFamily="34" charset="-128"/>
                          <a:ea typeface="Noto Sans CJK KR Regular" panose="020B0500000000000000" pitchFamily="34" charset="-128"/>
                        </a:rPr>
                        <a:t>GET</a:t>
                      </a:r>
                      <a:endParaRPr lang="ko-Kore-KR" altLang="en-US" dirty="0">
                        <a:solidFill>
                          <a:schemeClr val="bg1"/>
                        </a:solidFill>
                        <a:latin typeface="Noto Sans CJK KR Regular" panose="020B0500000000000000" pitchFamily="34" charset="-128"/>
                        <a:ea typeface="Noto Sans CJK KR Regular" panose="020B0500000000000000" pitchFamily="34" charset="-128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dirty="0">
                          <a:solidFill>
                            <a:schemeClr val="bg1"/>
                          </a:solidFill>
                          <a:latin typeface="Noto Sans CJK KR Regular" panose="020B0500000000000000" pitchFamily="34" charset="-128"/>
                          <a:ea typeface="Noto Sans CJK KR Regular" panose="020B0500000000000000" pitchFamily="34" charset="-128"/>
                        </a:rPr>
                        <a:t>/analysis/{</a:t>
                      </a:r>
                      <a:r>
                        <a:rPr lang="en-US" altLang="ko-Kore-KR" dirty="0" err="1">
                          <a:solidFill>
                            <a:schemeClr val="bg1"/>
                          </a:solidFill>
                          <a:latin typeface="Noto Sans CJK KR Regular" panose="020B0500000000000000" pitchFamily="34" charset="-128"/>
                          <a:ea typeface="Noto Sans CJK KR Regular" panose="020B0500000000000000" pitchFamily="34" charset="-128"/>
                        </a:rPr>
                        <a:t>slideId</a:t>
                      </a:r>
                      <a:r>
                        <a:rPr lang="en-US" altLang="ko-Kore-KR" dirty="0">
                          <a:solidFill>
                            <a:schemeClr val="bg1"/>
                          </a:solidFill>
                          <a:latin typeface="Noto Sans CJK KR Regular" panose="020B0500000000000000" pitchFamily="34" charset="-128"/>
                          <a:ea typeface="Noto Sans CJK KR Regular" panose="020B0500000000000000" pitchFamily="34" charset="-128"/>
                        </a:rPr>
                        <a:t>}</a:t>
                      </a:r>
                      <a:endParaRPr lang="ko-Kore-KR" altLang="en-US" dirty="0">
                        <a:solidFill>
                          <a:schemeClr val="bg1"/>
                        </a:solidFill>
                        <a:latin typeface="Noto Sans CJK KR Regular" panose="020B0500000000000000" pitchFamily="34" charset="-128"/>
                        <a:ea typeface="Noto Sans CJK KR Regular" panose="020B0500000000000000" pitchFamily="34" charset="-128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dirty="0">
                          <a:solidFill>
                            <a:schemeClr val="bg1"/>
                          </a:solidFill>
                          <a:latin typeface="Noto Sans CJK KR Regular" panose="020B0500000000000000" pitchFamily="34" charset="-128"/>
                          <a:ea typeface="Noto Sans CJK KR Regular" panose="020B0500000000000000" pitchFamily="34" charset="-128"/>
                        </a:rPr>
                        <a:t>Analysis slide and return result</a:t>
                      </a:r>
                      <a:endParaRPr lang="ko-Kore-KR" altLang="en-US" dirty="0">
                        <a:solidFill>
                          <a:schemeClr val="bg1"/>
                        </a:solidFill>
                        <a:latin typeface="Noto Sans CJK KR Regular" panose="020B0500000000000000" pitchFamily="34" charset="-128"/>
                        <a:ea typeface="Noto Sans CJK KR Regular" panose="020B0500000000000000" pitchFamily="34" charset="-128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64656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691610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" name="Rectangle 15">
            <a:extLst>
              <a:ext uri="{FF2B5EF4-FFF2-40B4-BE49-F238E27FC236}">
                <a16:creationId xmlns:a16="http://schemas.microsoft.com/office/drawing/2014/main" id="{FE17FD71-90E3-814D-868A-4B91E66680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Noto Sans CJK KR Regular" panose="020B0500000000000000" pitchFamily="34" charset="-128"/>
              <a:ea typeface="Noto Sans CJK KR Regular" panose="020B0500000000000000" pitchFamily="34" charset="-128"/>
            </a:endParaRPr>
          </a:p>
        </p:txBody>
      </p:sp>
      <p:sp>
        <p:nvSpPr>
          <p:cNvPr id="5" name="Rectangle 17">
            <a:extLst>
              <a:ext uri="{FF2B5EF4-FFF2-40B4-BE49-F238E27FC236}">
                <a16:creationId xmlns:a16="http://schemas.microsoft.com/office/drawing/2014/main" id="{5A02229F-64BE-EC4B-B9B5-AFD1FB5335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Noto Sans CJK KR Regular" panose="020B0500000000000000" pitchFamily="34" charset="-128"/>
              <a:ea typeface="Noto Sans CJK KR Regular" panose="020B0500000000000000" pitchFamily="34" charset="-128"/>
            </a:endParaRPr>
          </a:p>
        </p:txBody>
      </p:sp>
      <p:pic>
        <p:nvPicPr>
          <p:cNvPr id="6" name="Picture 3" descr="수채화 추상 배경">
            <a:extLst>
              <a:ext uri="{FF2B5EF4-FFF2-40B4-BE49-F238E27FC236}">
                <a16:creationId xmlns:a16="http://schemas.microsoft.com/office/drawing/2014/main" id="{49A45BA2-D100-D346-AA80-32C6E0CEDFE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t="6851" r="-1" b="13639"/>
          <a:stretch/>
        </p:blipFill>
        <p:spPr>
          <a:xfrm>
            <a:off x="3048" y="10"/>
            <a:ext cx="12188952" cy="6856614"/>
          </a:xfrm>
          <a:prstGeom prst="rect">
            <a:avLst/>
          </a:prstGeom>
        </p:spPr>
      </p:pic>
      <p:grpSp>
        <p:nvGrpSpPr>
          <p:cNvPr id="7" name="Group 19">
            <a:extLst>
              <a:ext uri="{FF2B5EF4-FFF2-40B4-BE49-F238E27FC236}">
                <a16:creationId xmlns:a16="http://schemas.microsoft.com/office/drawing/2014/main" id="{B750E0FF-4CA7-C547-B18A-2A3430C22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6951981" y="0"/>
            <a:ext cx="5236971" cy="6858001"/>
            <a:chOff x="6951981" y="0"/>
            <a:chExt cx="5236971" cy="6858001"/>
          </a:xfrm>
        </p:grpSpPr>
        <p:pic>
          <p:nvPicPr>
            <p:cNvPr id="8" name="Picture 20">
              <a:extLst>
                <a:ext uri="{FF2B5EF4-FFF2-40B4-BE49-F238E27FC236}">
                  <a16:creationId xmlns:a16="http://schemas.microsoft.com/office/drawing/2014/main" id="{7EE153CA-F7AB-6742-9846-AA20A83063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951981" y="692703"/>
              <a:ext cx="5236971" cy="6165298"/>
            </a:xfrm>
            <a:prstGeom prst="rect">
              <a:avLst/>
            </a:prstGeom>
          </p:spPr>
        </p:pic>
        <p:pic>
          <p:nvPicPr>
            <p:cNvPr id="9" name="Picture 21">
              <a:extLst>
                <a:ext uri="{FF2B5EF4-FFF2-40B4-BE49-F238E27FC236}">
                  <a16:creationId xmlns:a16="http://schemas.microsoft.com/office/drawing/2014/main" id="{82EFB817-6DFE-2447-B141-37A10EE5F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alphaModFix amt="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154" b="19117"/>
            <a:stretch/>
          </p:blipFill>
          <p:spPr>
            <a:xfrm rot="16200000" flipH="1">
              <a:off x="7618603" y="-373126"/>
              <a:ext cx="4197223" cy="4943475"/>
            </a:xfrm>
            <a:prstGeom prst="rect">
              <a:avLst/>
            </a:prstGeom>
          </p:spPr>
        </p:pic>
      </p:grpSp>
      <p:sp>
        <p:nvSpPr>
          <p:cNvPr id="10" name="제목 1">
            <a:extLst>
              <a:ext uri="{FF2B5EF4-FFF2-40B4-BE49-F238E27FC236}">
                <a16:creationId xmlns:a16="http://schemas.microsoft.com/office/drawing/2014/main" id="{4D6BE787-90EE-644C-8CB0-9E7DCD83F81A}"/>
              </a:ext>
            </a:extLst>
          </p:cNvPr>
          <p:cNvSpPr txBox="1">
            <a:spLocks/>
          </p:cNvSpPr>
          <p:nvPr/>
        </p:nvSpPr>
        <p:spPr>
          <a:xfrm>
            <a:off x="0" y="-3898"/>
            <a:ext cx="6613863" cy="980442"/>
          </a:xfrm>
          <a:prstGeom prst="rect">
            <a:avLst/>
          </a:prstGeom>
        </p:spPr>
        <p:txBody>
          <a:bodyPr lIns="109728" tIns="109728" rIns="109728" bIns="91440" anchor="b">
            <a:normAutofit fontScale="975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0" kern="1200" spc="1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ore-KR" sz="5200" dirty="0">
                <a:solidFill>
                  <a:srgbClr val="FFFFFF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Result</a:t>
            </a:r>
            <a:endParaRPr kumimoji="1" lang="ko-Kore-KR" altLang="en-US" sz="5200" dirty="0">
              <a:solidFill>
                <a:srgbClr val="FFFFFF"/>
              </a:solidFill>
              <a:latin typeface="Noto Sans CJK KR Regular" panose="020B0500000000000000" pitchFamily="34" charset="-128"/>
              <a:ea typeface="Noto Sans CJK KR Regular" panose="020B0500000000000000" pitchFamily="34" charset="-128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CCC5B1-4F85-574B-8487-B3E260400296}"/>
              </a:ext>
            </a:extLst>
          </p:cNvPr>
          <p:cNvSpPr/>
          <p:nvPr/>
        </p:nvSpPr>
        <p:spPr>
          <a:xfrm>
            <a:off x="1630444" y="1988598"/>
            <a:ext cx="8336131" cy="36842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sz="4000" dirty="0"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Essential Requirements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sz="4000" dirty="0">
              <a:latin typeface="Noto Sans CJK KR Regular" panose="020B0500000000000000" pitchFamily="34" charset="-128"/>
              <a:ea typeface="Noto Sans CJK KR Regular" panose="020B0500000000000000" pitchFamily="34" charset="-128"/>
            </a:endParaRPr>
          </a:p>
          <a:p>
            <a:endParaRPr kumimoji="1" lang="en-US" altLang="ko-Kore-KR" sz="4000" dirty="0">
              <a:latin typeface="Noto Sans CJK KR Regular" panose="020B0500000000000000" pitchFamily="34" charset="-128"/>
              <a:ea typeface="Noto Sans CJK KR Regular" panose="020B0500000000000000" pitchFamily="34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sz="4000" dirty="0"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Optional Requirements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sz="4000" dirty="0">
              <a:latin typeface="Noto Sans CJK KR Regular" panose="020B0500000000000000" pitchFamily="34" charset="-128"/>
              <a:ea typeface="Noto Sans CJK KR Regular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492654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" name="Rectangle 15">
            <a:extLst>
              <a:ext uri="{FF2B5EF4-FFF2-40B4-BE49-F238E27FC236}">
                <a16:creationId xmlns:a16="http://schemas.microsoft.com/office/drawing/2014/main" id="{FE17FD71-90E3-814D-868A-4B91E66680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Noto Sans CJK KR Regular" panose="020B0500000000000000" pitchFamily="34" charset="-128"/>
              <a:ea typeface="Noto Sans CJK KR Regular" panose="020B0500000000000000" pitchFamily="34" charset="-128"/>
            </a:endParaRPr>
          </a:p>
        </p:txBody>
      </p:sp>
      <p:sp>
        <p:nvSpPr>
          <p:cNvPr id="5" name="Rectangle 17">
            <a:extLst>
              <a:ext uri="{FF2B5EF4-FFF2-40B4-BE49-F238E27FC236}">
                <a16:creationId xmlns:a16="http://schemas.microsoft.com/office/drawing/2014/main" id="{5A02229F-64BE-EC4B-B9B5-AFD1FB5335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Noto Sans CJK KR Regular" panose="020B0500000000000000" pitchFamily="34" charset="-128"/>
              <a:ea typeface="Noto Sans CJK KR Regular" panose="020B0500000000000000" pitchFamily="34" charset="-128"/>
            </a:endParaRPr>
          </a:p>
        </p:txBody>
      </p:sp>
      <p:pic>
        <p:nvPicPr>
          <p:cNvPr id="6" name="Picture 3" descr="수채화 추상 배경">
            <a:extLst>
              <a:ext uri="{FF2B5EF4-FFF2-40B4-BE49-F238E27FC236}">
                <a16:creationId xmlns:a16="http://schemas.microsoft.com/office/drawing/2014/main" id="{49A45BA2-D100-D346-AA80-32C6E0CEDFE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t="6851" r="-1" b="13639"/>
          <a:stretch/>
        </p:blipFill>
        <p:spPr>
          <a:xfrm>
            <a:off x="3048" y="1386"/>
            <a:ext cx="12188952" cy="6856614"/>
          </a:xfrm>
          <a:prstGeom prst="rect">
            <a:avLst/>
          </a:prstGeom>
        </p:spPr>
      </p:pic>
      <p:grpSp>
        <p:nvGrpSpPr>
          <p:cNvPr id="7" name="Group 19">
            <a:extLst>
              <a:ext uri="{FF2B5EF4-FFF2-40B4-BE49-F238E27FC236}">
                <a16:creationId xmlns:a16="http://schemas.microsoft.com/office/drawing/2014/main" id="{B750E0FF-4CA7-C547-B18A-2A3430C22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6951981" y="0"/>
            <a:ext cx="5236971" cy="6858001"/>
            <a:chOff x="6951981" y="0"/>
            <a:chExt cx="5236971" cy="6858001"/>
          </a:xfrm>
        </p:grpSpPr>
        <p:pic>
          <p:nvPicPr>
            <p:cNvPr id="8" name="Picture 20">
              <a:extLst>
                <a:ext uri="{FF2B5EF4-FFF2-40B4-BE49-F238E27FC236}">
                  <a16:creationId xmlns:a16="http://schemas.microsoft.com/office/drawing/2014/main" id="{7EE153CA-F7AB-6742-9846-AA20A83063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951981" y="692703"/>
              <a:ext cx="5236971" cy="6165298"/>
            </a:xfrm>
            <a:prstGeom prst="rect">
              <a:avLst/>
            </a:prstGeom>
          </p:spPr>
        </p:pic>
        <p:pic>
          <p:nvPicPr>
            <p:cNvPr id="9" name="Picture 21">
              <a:extLst>
                <a:ext uri="{FF2B5EF4-FFF2-40B4-BE49-F238E27FC236}">
                  <a16:creationId xmlns:a16="http://schemas.microsoft.com/office/drawing/2014/main" id="{82EFB817-6DFE-2447-B141-37A10EE5F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alphaModFix amt="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154" b="19117"/>
            <a:stretch/>
          </p:blipFill>
          <p:spPr>
            <a:xfrm rot="16200000" flipH="1">
              <a:off x="7618603" y="-373126"/>
              <a:ext cx="4197223" cy="4943475"/>
            </a:xfrm>
            <a:prstGeom prst="rect">
              <a:avLst/>
            </a:prstGeom>
          </p:spPr>
        </p:pic>
      </p:grpSp>
      <p:sp>
        <p:nvSpPr>
          <p:cNvPr id="10" name="제목 1">
            <a:extLst>
              <a:ext uri="{FF2B5EF4-FFF2-40B4-BE49-F238E27FC236}">
                <a16:creationId xmlns:a16="http://schemas.microsoft.com/office/drawing/2014/main" id="{4D6BE787-90EE-644C-8CB0-9E7DCD83F81A}"/>
              </a:ext>
            </a:extLst>
          </p:cNvPr>
          <p:cNvSpPr txBox="1">
            <a:spLocks/>
          </p:cNvSpPr>
          <p:nvPr/>
        </p:nvSpPr>
        <p:spPr>
          <a:xfrm>
            <a:off x="0" y="-3898"/>
            <a:ext cx="8629095" cy="980442"/>
          </a:xfrm>
          <a:prstGeom prst="rect">
            <a:avLst/>
          </a:prstGeom>
        </p:spPr>
        <p:txBody>
          <a:bodyPr lIns="109728" tIns="109728" rIns="109728" bIns="91440" anchor="b">
            <a:normAutofit fontScale="975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0" kern="1200" spc="1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ore-KR" sz="5200" dirty="0">
                <a:solidFill>
                  <a:srgbClr val="FFFFFF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Essential Requirements</a:t>
            </a:r>
            <a:endParaRPr kumimoji="1" lang="ko-Kore-KR" altLang="en-US" sz="5200" dirty="0">
              <a:solidFill>
                <a:srgbClr val="FFFFFF"/>
              </a:solidFill>
              <a:latin typeface="Noto Sans CJK KR Regular" panose="020B0500000000000000" pitchFamily="34" charset="-128"/>
              <a:ea typeface="Noto Sans CJK KR Regular" panose="020B0500000000000000" pitchFamily="34" charset="-128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CCC5B1-4F85-574B-8487-B3E260400296}"/>
              </a:ext>
            </a:extLst>
          </p:cNvPr>
          <p:cNvSpPr/>
          <p:nvPr/>
        </p:nvSpPr>
        <p:spPr>
          <a:xfrm>
            <a:off x="1630444" y="1988598"/>
            <a:ext cx="9058271" cy="36842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Clr>
                <a:srgbClr val="00B050"/>
              </a:buClr>
              <a:buFont typeface="시스템 서체 일반체"/>
              <a:buChar char="✓"/>
            </a:pPr>
            <a:r>
              <a:rPr kumimoji="1" lang="en-US" altLang="ko-Kore-KR" dirty="0"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Login and Authentication</a:t>
            </a:r>
          </a:p>
          <a:p>
            <a:pPr marL="285750" indent="-285750">
              <a:buClr>
                <a:srgbClr val="00B050"/>
              </a:buClr>
              <a:buFont typeface="시스템 서체 일반체"/>
              <a:buChar char="✓"/>
            </a:pPr>
            <a:endParaRPr kumimoji="1" lang="en-US" altLang="ko-Kore-KR" dirty="0">
              <a:latin typeface="Noto Sans CJK KR Regular" panose="020B0500000000000000" pitchFamily="34" charset="-128"/>
              <a:ea typeface="Noto Sans CJK KR Regular" panose="020B0500000000000000" pitchFamily="34" charset="-128"/>
            </a:endParaRPr>
          </a:p>
          <a:p>
            <a:pPr marL="285750" indent="-285750">
              <a:buClr>
                <a:srgbClr val="00B050"/>
              </a:buClr>
              <a:buFont typeface="시스템 서체 일반체"/>
              <a:buChar char="✓"/>
            </a:pPr>
            <a:r>
              <a:rPr kumimoji="1" lang="en-US" altLang="ko-Kore-KR" dirty="0"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Slide </a:t>
            </a:r>
            <a:r>
              <a:rPr kumimoji="1" lang="en-US" altLang="ko-Kore-KR" dirty="0" err="1"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img</a:t>
            </a:r>
            <a:r>
              <a:rPr kumimoji="1" lang="en-US" altLang="ko-Kore-KR" dirty="0"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 up/download </a:t>
            </a:r>
          </a:p>
          <a:p>
            <a:pPr marL="457200" indent="-457200">
              <a:buClr>
                <a:srgbClr val="00B050"/>
              </a:buClr>
              <a:buFont typeface="시스템 서체 일반체"/>
              <a:buChar char="✓"/>
            </a:pPr>
            <a:endParaRPr kumimoji="1" lang="en-US" altLang="ko-Kore-KR" dirty="0">
              <a:latin typeface="Noto Sans CJK KR Regular" panose="020B0500000000000000" pitchFamily="34" charset="-128"/>
              <a:ea typeface="Noto Sans CJK KR Regular" panose="020B0500000000000000" pitchFamily="34" charset="-128"/>
            </a:endParaRPr>
          </a:p>
          <a:p>
            <a:pPr marL="285750" indent="-285750">
              <a:buClr>
                <a:srgbClr val="00B050"/>
              </a:buClr>
              <a:buFont typeface="시스템 서체 일반체"/>
              <a:buChar char="✓"/>
            </a:pPr>
            <a:r>
              <a:rPr kumimoji="1" lang="en-US" altLang="ko-Kore-KR" dirty="0"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Find all slide only you uploaded, search by file name </a:t>
            </a:r>
          </a:p>
          <a:p>
            <a:pPr marL="285750" indent="-285750">
              <a:buClr>
                <a:srgbClr val="00B050"/>
              </a:buClr>
              <a:buFont typeface="시스템 서체 일반체"/>
              <a:buChar char="✓"/>
            </a:pPr>
            <a:endParaRPr kumimoji="1" lang="en-US" altLang="ko-Kore-KR" dirty="0">
              <a:latin typeface="Noto Sans CJK KR Regular" panose="020B0500000000000000" pitchFamily="34" charset="-128"/>
              <a:ea typeface="Noto Sans CJK KR Regular" panose="020B0500000000000000" pitchFamily="34" charset="-128"/>
            </a:endParaRPr>
          </a:p>
          <a:p>
            <a:pPr marL="285750" indent="-285750">
              <a:buClr>
                <a:srgbClr val="00B050"/>
              </a:buClr>
              <a:buFont typeface="시스템 서체 일반체"/>
              <a:buChar char="✓"/>
            </a:pPr>
            <a:r>
              <a:rPr kumimoji="1" lang="en-US" altLang="ko-Kore-KR" dirty="0"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Require slide analysis and immediately receive result </a:t>
            </a:r>
          </a:p>
          <a:p>
            <a:pPr marL="285750" indent="-285750">
              <a:buClr>
                <a:srgbClr val="00B050"/>
              </a:buClr>
              <a:buFont typeface="시스템 서체 일반체"/>
              <a:buChar char="✓"/>
            </a:pPr>
            <a:endParaRPr kumimoji="1" lang="en-US" altLang="ko-Kore-KR" dirty="0">
              <a:latin typeface="Noto Sans CJK KR Regular" panose="020B0500000000000000" pitchFamily="34" charset="-128"/>
              <a:ea typeface="Noto Sans CJK KR Regular" panose="020B0500000000000000" pitchFamily="34" charset="-128"/>
            </a:endParaRPr>
          </a:p>
          <a:p>
            <a:pPr marL="285750" indent="-285750">
              <a:buClr>
                <a:srgbClr val="00B050"/>
              </a:buClr>
              <a:buFont typeface="시스템 서체 일반체"/>
              <a:buChar char="✓"/>
            </a:pPr>
            <a:r>
              <a:rPr kumimoji="1" lang="en-US" altLang="ko-Kore-KR" dirty="0"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Whenever you can find your analysis history </a:t>
            </a:r>
          </a:p>
          <a:p>
            <a:pPr marL="285750" indent="-285750">
              <a:buFont typeface="Wingdings" pitchFamily="2" charset="2"/>
              <a:buChar char="§"/>
            </a:pPr>
            <a:endParaRPr kumimoji="1" lang="en-US" altLang="ko-Kore-KR" dirty="0">
              <a:latin typeface="Noto Sans CJK KR Regular" panose="020B0500000000000000" pitchFamily="34" charset="-128"/>
              <a:ea typeface="Noto Sans CJK KR Regular" panose="020B0500000000000000" pitchFamily="34" charset="-128"/>
            </a:endParaRPr>
          </a:p>
          <a:p>
            <a:pPr marL="285750" indent="-285750">
              <a:buClr>
                <a:srgbClr val="FF0000"/>
              </a:buClr>
              <a:buFont typeface="시스템 서체 일반체"/>
              <a:buChar char="✗"/>
            </a:pPr>
            <a:r>
              <a:rPr kumimoji="1" lang="en-US" altLang="ko-Kore-KR" dirty="0"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Using docker-compose, you can publish development environment </a:t>
            </a:r>
          </a:p>
          <a:p>
            <a:pPr marL="285750" indent="-285750">
              <a:buFont typeface="Wingdings" pitchFamily="2" charset="2"/>
              <a:buChar char="§"/>
            </a:pPr>
            <a:endParaRPr kumimoji="1" lang="ko-Kore-KR" altLang="en-US" dirty="0">
              <a:latin typeface="Noto Sans CJK KR Regular" panose="020B0500000000000000" pitchFamily="34" charset="-128"/>
              <a:ea typeface="Noto Sans CJK KR Regular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06062689"/>
      </p:ext>
    </p:extLst>
  </p:cSld>
  <p:clrMapOvr>
    <a:masterClrMapping/>
  </p:clrMapOvr>
</p:sld>
</file>

<file path=ppt/theme/theme1.xml><?xml version="1.0" encoding="utf-8"?>
<a:theme xmlns:a="http://schemas.openxmlformats.org/drawingml/2006/main" name="DappledVTI">
  <a:themeElements>
    <a:clrScheme name="AnalogousFromLightSeedRightStep">
      <a:dk1>
        <a:srgbClr val="000000"/>
      </a:dk1>
      <a:lt1>
        <a:srgbClr val="FFFFFF"/>
      </a:lt1>
      <a:dk2>
        <a:srgbClr val="292441"/>
      </a:dk2>
      <a:lt2>
        <a:srgbClr val="E8E6E2"/>
      </a:lt2>
      <a:accent1>
        <a:srgbClr val="8C9ED1"/>
      </a:accent1>
      <a:accent2>
        <a:srgbClr val="7F72C7"/>
      </a:accent2>
      <a:accent3>
        <a:srgbClr val="B38CD1"/>
      </a:accent3>
      <a:accent4>
        <a:srgbClr val="C672C7"/>
      </a:accent4>
      <a:accent5>
        <a:srgbClr val="D18CB5"/>
      </a:accent5>
      <a:accent6>
        <a:srgbClr val="C77281"/>
      </a:accent6>
      <a:hlink>
        <a:srgbClr val="908157"/>
      </a:hlink>
      <a:folHlink>
        <a:srgbClr val="7F7F7F"/>
      </a:folHlink>
    </a:clrScheme>
    <a:fontScheme name="Custom 67">
      <a:majorFont>
        <a:latin typeface="Microsoft GothicNeo"/>
        <a:ea typeface=""/>
        <a:cs typeface=""/>
      </a:majorFont>
      <a:minorFont>
        <a:latin typeface="Microsoft GothicNe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ppledVTI" id="{204FEFAB-F02B-4FE8-B509-C50A618B972D}" vid="{7EAEADA8-5A8E-45B2-B0E4-448EC7E7A94F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171</TotalTime>
  <Words>323</Words>
  <Application>Microsoft Macintosh PowerPoint</Application>
  <PresentationFormat>와이드스크린</PresentationFormat>
  <Paragraphs>122</Paragraphs>
  <Slides>20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30" baseType="lpstr">
      <vt:lpstr>시스템 서체 일반체</vt:lpstr>
      <vt:lpstr>AvenirNext LT Pro Medium</vt:lpstr>
      <vt:lpstr>Microsoft GothicNeo</vt:lpstr>
      <vt:lpstr>Microsoft GothicNeo Light</vt:lpstr>
      <vt:lpstr>Noto Sans CJK KR Medium</vt:lpstr>
      <vt:lpstr>Noto Sans CJK KR Regular</vt:lpstr>
      <vt:lpstr>Arial</vt:lpstr>
      <vt:lpstr>Calibri</vt:lpstr>
      <vt:lpstr>Wingdings</vt:lpstr>
      <vt:lpstr>DappledVTI</vt:lpstr>
      <vt:lpstr>RESULT   LUNIT TEST    [Lunit] 암 조직 슬라이드 이미지 수집 및 분석 서버 구현 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RESULT   LUNIT TEST    [Lunit] 암 조직 슬라이드 이미지 수집 및 분석 서버 구현  </dc:title>
  <dc:creator>조 민수</dc:creator>
  <cp:lastModifiedBy>조 민수</cp:lastModifiedBy>
  <cp:revision>18</cp:revision>
  <cp:lastPrinted>2021-03-27T10:06:43Z</cp:lastPrinted>
  <dcterms:created xsi:type="dcterms:W3CDTF">2021-03-27T07:21:00Z</dcterms:created>
  <dcterms:modified xsi:type="dcterms:W3CDTF">2021-03-27T10:22:27Z</dcterms:modified>
</cp:coreProperties>
</file>